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5" r:id="rId2"/>
    <p:sldId id="389" r:id="rId3"/>
    <p:sldId id="397" r:id="rId4"/>
    <p:sldId id="371" r:id="rId5"/>
    <p:sldId id="382" r:id="rId6"/>
    <p:sldId id="387" r:id="rId7"/>
    <p:sldId id="381" r:id="rId8"/>
    <p:sldId id="400" r:id="rId9"/>
    <p:sldId id="356" r:id="rId10"/>
    <p:sldId id="398" r:id="rId11"/>
    <p:sldId id="399" r:id="rId12"/>
    <p:sldId id="401" r:id="rId13"/>
    <p:sldId id="402" r:id="rId14"/>
    <p:sldId id="363" r:id="rId15"/>
    <p:sldId id="403" r:id="rId16"/>
    <p:sldId id="404" r:id="rId17"/>
    <p:sldId id="390" r:id="rId18"/>
    <p:sldId id="379" r:id="rId19"/>
    <p:sldId id="380" r:id="rId20"/>
    <p:sldId id="385" r:id="rId21"/>
    <p:sldId id="325" r:id="rId22"/>
    <p:sldId id="364" r:id="rId23"/>
    <p:sldId id="365" r:id="rId24"/>
    <p:sldId id="370" r:id="rId25"/>
    <p:sldId id="359" r:id="rId26"/>
    <p:sldId id="372" r:id="rId27"/>
    <p:sldId id="360" r:id="rId28"/>
    <p:sldId id="369" r:id="rId29"/>
    <p:sldId id="362" r:id="rId30"/>
    <p:sldId id="406" r:id="rId31"/>
    <p:sldId id="405" r:id="rId32"/>
    <p:sldId id="394" r:id="rId33"/>
    <p:sldId id="391" r:id="rId34"/>
    <p:sldId id="392" r:id="rId35"/>
    <p:sldId id="393" r:id="rId36"/>
    <p:sldId id="373" r:id="rId37"/>
    <p:sldId id="374" r:id="rId38"/>
    <p:sldId id="375" r:id="rId39"/>
    <p:sldId id="395" r:id="rId40"/>
    <p:sldId id="377" r:id="rId41"/>
    <p:sldId id="367" r:id="rId42"/>
    <p:sldId id="368" r:id="rId43"/>
    <p:sldId id="366" r:id="rId44"/>
    <p:sldId id="407" r:id="rId45"/>
    <p:sldId id="376" r:id="rId46"/>
    <p:sldId id="396" r:id="rId47"/>
    <p:sldId id="378" r:id="rId48"/>
    <p:sldId id="38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6327"/>
  </p:normalViewPr>
  <p:slideViewPr>
    <p:cSldViewPr snapToGrid="0">
      <p:cViewPr>
        <p:scale>
          <a:sx n="94" d="100"/>
          <a:sy n="94" d="100"/>
        </p:scale>
        <p:origin x="2136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0EAE7-F490-5643-8F43-E69C3618103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9124DE3F-89F9-6A44-ADA7-41127AD55F5F}">
      <dgm:prSet/>
      <dgm:spPr/>
      <dgm:t>
        <a:bodyPr/>
        <a:lstStyle/>
        <a:p>
          <a:pPr latinLnBrk="1"/>
          <a:r>
            <a:rPr kumimoji="1" lang="ko-Kore-KR" altLang="en-US" dirty="0"/>
            <a:t>오송시 </a:t>
          </a:r>
          <a:endParaRPr kumimoji="1" lang="en-US" altLang="ko-Kore-KR" dirty="0"/>
        </a:p>
        <a:p>
          <a:pPr latinLnBrk="1"/>
          <a:r>
            <a:rPr kumimoji="1" lang="ko-Kore-KR" altLang="en-US" dirty="0"/>
            <a:t>지하차도 </a:t>
          </a:r>
          <a:endParaRPr kumimoji="1" lang="en-US" altLang="ko-Kore-KR" dirty="0"/>
        </a:p>
        <a:p>
          <a:pPr latinLnBrk="1"/>
          <a:r>
            <a:rPr kumimoji="1" lang="ko-Kore-KR" altLang="en-US" dirty="0"/>
            <a:t>침수사건 </a:t>
          </a:r>
          <a:endParaRPr lang="ko-Kore-KR" dirty="0"/>
        </a:p>
      </dgm:t>
    </dgm:pt>
    <dgm:pt modelId="{6581FC29-8F44-1C48-9758-EFDB0129DC6D}" type="parTrans" cxnId="{68147721-EF56-1C41-B529-361CAF658604}">
      <dgm:prSet/>
      <dgm:spPr/>
      <dgm:t>
        <a:bodyPr/>
        <a:lstStyle/>
        <a:p>
          <a:pPr latinLnBrk="1"/>
          <a:endParaRPr lang="ko-KR" altLang="en-US"/>
        </a:p>
      </dgm:t>
    </dgm:pt>
    <dgm:pt modelId="{86D6EDCB-5F09-034F-B4DF-6E5636D92549}" type="sibTrans" cxnId="{68147721-EF56-1C41-B529-361CAF658604}">
      <dgm:prSet/>
      <dgm:spPr/>
      <dgm:t>
        <a:bodyPr/>
        <a:lstStyle/>
        <a:p>
          <a:pPr latinLnBrk="1"/>
          <a:endParaRPr lang="ko-KR" altLang="en-US"/>
        </a:p>
      </dgm:t>
    </dgm:pt>
    <dgm:pt modelId="{A73F261D-6B87-B44B-83F8-9534EF7A19A6}">
      <dgm:prSet/>
      <dgm:spPr/>
      <dgm:t>
        <a:bodyPr/>
        <a:lstStyle/>
        <a:p>
          <a:pPr latinLnBrk="1"/>
          <a:endParaRPr lang="ko-KR" altLang="en-US"/>
        </a:p>
      </dgm:t>
    </dgm:pt>
    <dgm:pt modelId="{7ECE9CA9-6019-AD4C-B93A-840BF87DC075}" type="parTrans" cxnId="{94927877-73E5-FA42-98BE-2A9C36660AF9}">
      <dgm:prSet/>
      <dgm:spPr/>
      <dgm:t>
        <a:bodyPr/>
        <a:lstStyle/>
        <a:p>
          <a:pPr latinLnBrk="1"/>
          <a:endParaRPr lang="ko-KR" altLang="en-US"/>
        </a:p>
      </dgm:t>
    </dgm:pt>
    <dgm:pt modelId="{31756242-2C60-F946-9C89-488E7C76DB1F}" type="sibTrans" cxnId="{94927877-73E5-FA42-98BE-2A9C36660AF9}">
      <dgm:prSet/>
      <dgm:spPr/>
      <dgm:t>
        <a:bodyPr/>
        <a:lstStyle/>
        <a:p>
          <a:pPr latinLnBrk="1"/>
          <a:endParaRPr lang="ko-KR" altLang="en-US"/>
        </a:p>
      </dgm:t>
    </dgm:pt>
    <dgm:pt modelId="{CA0BAEE8-92B8-1D4C-B8B8-E6C02C8FAD7A}">
      <dgm:prSet/>
      <dgm:spPr/>
      <dgm:t>
        <a:bodyPr/>
        <a:lstStyle/>
        <a:p>
          <a:pPr latinLnBrk="1"/>
          <a:endParaRPr lang="ko-KR" altLang="en-US"/>
        </a:p>
      </dgm:t>
    </dgm:pt>
    <dgm:pt modelId="{95962921-52A8-4A48-AE29-6AF1E97DA7D1}" type="parTrans" cxnId="{D952250C-37EB-C549-954F-9422E51E92FC}">
      <dgm:prSet/>
      <dgm:spPr/>
      <dgm:t>
        <a:bodyPr/>
        <a:lstStyle/>
        <a:p>
          <a:pPr latinLnBrk="1"/>
          <a:endParaRPr lang="ko-KR" altLang="en-US"/>
        </a:p>
      </dgm:t>
    </dgm:pt>
    <dgm:pt modelId="{A89A9B88-8CB8-A446-A7E1-54B01D870A10}" type="sibTrans" cxnId="{D952250C-37EB-C549-954F-9422E51E92FC}">
      <dgm:prSet/>
      <dgm:spPr/>
      <dgm:t>
        <a:bodyPr/>
        <a:lstStyle/>
        <a:p>
          <a:pPr latinLnBrk="1"/>
          <a:endParaRPr lang="ko-KR" altLang="en-US"/>
        </a:p>
      </dgm:t>
    </dgm:pt>
    <dgm:pt modelId="{DC220C6B-D05A-E641-8DDC-CCBD8572B8B3}">
      <dgm:prSet/>
      <dgm:spPr/>
      <dgm:t>
        <a:bodyPr/>
        <a:lstStyle/>
        <a:p>
          <a:pPr latinLnBrk="1"/>
          <a:r>
            <a:rPr lang="ko-KR" altLang="en-US" dirty="0" err="1"/>
            <a:t>오송시</a:t>
          </a:r>
          <a:r>
            <a:rPr lang="ko-KR" altLang="en-US" dirty="0"/>
            <a:t> </a:t>
          </a:r>
        </a:p>
      </dgm:t>
    </dgm:pt>
    <dgm:pt modelId="{E99E85BB-933A-EC45-BA5E-46F9E921EB55}" type="parTrans" cxnId="{E86FB3C2-BFB5-3945-AED9-B5040B4D8E7B}">
      <dgm:prSet/>
      <dgm:spPr>
        <a:ln w="31750"/>
      </dgm:spPr>
      <dgm:t>
        <a:bodyPr/>
        <a:lstStyle/>
        <a:p>
          <a:pPr latinLnBrk="1"/>
          <a:endParaRPr lang="ko-KR" altLang="en-US"/>
        </a:p>
      </dgm:t>
    </dgm:pt>
    <dgm:pt modelId="{E0C90C96-C949-824B-BB35-8E63794344F0}" type="sibTrans" cxnId="{E86FB3C2-BFB5-3945-AED9-B5040B4D8E7B}">
      <dgm:prSet/>
      <dgm:spPr/>
      <dgm:t>
        <a:bodyPr/>
        <a:lstStyle/>
        <a:p>
          <a:pPr latinLnBrk="1"/>
          <a:endParaRPr lang="ko-KR" altLang="en-US"/>
        </a:p>
      </dgm:t>
    </dgm:pt>
    <dgm:pt modelId="{E663537E-2F13-C246-A407-A57134E0DBD7}">
      <dgm:prSet/>
      <dgm:spPr/>
      <dgm:t>
        <a:bodyPr/>
        <a:lstStyle/>
        <a:p>
          <a:pPr latinLnBrk="1"/>
          <a:r>
            <a:rPr lang="ko-KR" altLang="en-US" dirty="0"/>
            <a:t>뉴스 </a:t>
          </a:r>
          <a:r>
            <a:rPr lang="en-US" altLang="ko-KR" dirty="0"/>
            <a:t>1</a:t>
          </a:r>
          <a:endParaRPr lang="ko-KR" altLang="en-US" dirty="0"/>
        </a:p>
      </dgm:t>
    </dgm:pt>
    <dgm:pt modelId="{4AA6DEE0-9495-4744-8074-0BF8F3BC3CBB}" type="parTrans" cxnId="{7B1100C2-8E7A-7C4F-B837-1E213BB06B85}">
      <dgm:prSet/>
      <dgm:spPr>
        <a:ln w="31750">
          <a:solidFill>
            <a:srgbClr val="0070C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F2E5890-DD63-BB48-9BEB-F3CB38B7D043}" type="sibTrans" cxnId="{7B1100C2-8E7A-7C4F-B837-1E213BB06B85}">
      <dgm:prSet/>
      <dgm:spPr/>
      <dgm:t>
        <a:bodyPr/>
        <a:lstStyle/>
        <a:p>
          <a:pPr latinLnBrk="1"/>
          <a:endParaRPr lang="ko-KR" altLang="en-US"/>
        </a:p>
      </dgm:t>
    </dgm:pt>
    <dgm:pt modelId="{5B669A6A-C649-BC4F-840E-56ACD84D6125}">
      <dgm:prSet/>
      <dgm:spPr/>
      <dgm:t>
        <a:bodyPr/>
        <a:lstStyle/>
        <a:p>
          <a:pPr latinLnBrk="1"/>
          <a:r>
            <a:rPr lang="ko-KR" altLang="en-US" dirty="0"/>
            <a:t>소방당국</a:t>
          </a:r>
        </a:p>
      </dgm:t>
    </dgm:pt>
    <dgm:pt modelId="{4290B0B4-0005-9140-AC27-BE8678C5CC8F}" type="parTrans" cxnId="{A2963749-3668-FA46-996A-F8BE3931C47D}">
      <dgm:prSet/>
      <dgm:spPr>
        <a:ln w="31750"/>
      </dgm:spPr>
      <dgm:t>
        <a:bodyPr/>
        <a:lstStyle/>
        <a:p>
          <a:pPr latinLnBrk="1"/>
          <a:endParaRPr lang="ko-KR" altLang="en-US"/>
        </a:p>
      </dgm:t>
    </dgm:pt>
    <dgm:pt modelId="{37C28CFF-88DE-964C-8F01-45D1FCCF20A6}" type="sibTrans" cxnId="{A2963749-3668-FA46-996A-F8BE3931C47D}">
      <dgm:prSet/>
      <dgm:spPr/>
      <dgm:t>
        <a:bodyPr/>
        <a:lstStyle/>
        <a:p>
          <a:pPr latinLnBrk="1"/>
          <a:endParaRPr lang="ko-KR" altLang="en-US"/>
        </a:p>
      </dgm:t>
    </dgm:pt>
    <dgm:pt modelId="{AA9129E2-1D4B-144D-8598-B42138D74E4D}">
      <dgm:prSet/>
      <dgm:spPr/>
      <dgm:t>
        <a:bodyPr/>
        <a:lstStyle/>
        <a:p>
          <a:pPr latinLnBrk="1"/>
          <a:r>
            <a:rPr lang="ko-KR" altLang="en-US" dirty="0"/>
            <a:t>경찰</a:t>
          </a:r>
        </a:p>
      </dgm:t>
    </dgm:pt>
    <dgm:pt modelId="{526BEA30-33F9-1648-93AA-329AAF5060C4}" type="parTrans" cxnId="{88CE7627-BAA7-EE43-8C49-FE813CD9A81C}">
      <dgm:prSet/>
      <dgm:spPr>
        <a:ln w="31750"/>
      </dgm:spPr>
      <dgm:t>
        <a:bodyPr/>
        <a:lstStyle/>
        <a:p>
          <a:pPr latinLnBrk="1"/>
          <a:endParaRPr lang="ko-KR" altLang="en-US"/>
        </a:p>
      </dgm:t>
    </dgm:pt>
    <dgm:pt modelId="{EADF11B5-2423-D246-94CC-79AFEF3D978E}" type="sibTrans" cxnId="{88CE7627-BAA7-EE43-8C49-FE813CD9A81C}">
      <dgm:prSet/>
      <dgm:spPr/>
      <dgm:t>
        <a:bodyPr/>
        <a:lstStyle/>
        <a:p>
          <a:pPr latinLnBrk="1"/>
          <a:endParaRPr lang="ko-KR" altLang="en-US"/>
        </a:p>
      </dgm:t>
    </dgm:pt>
    <dgm:pt modelId="{64238AC0-415B-C940-AB58-4D164B7386F4}">
      <dgm:prSet/>
      <dgm:spPr/>
      <dgm:t>
        <a:bodyPr/>
        <a:lstStyle/>
        <a:p>
          <a:pPr latinLnBrk="1"/>
          <a:r>
            <a:rPr lang="ko-KR" altLang="en-US" dirty="0"/>
            <a:t>대한민국 정부</a:t>
          </a:r>
        </a:p>
      </dgm:t>
    </dgm:pt>
    <dgm:pt modelId="{65058D49-78D0-B047-B16B-E0B6624729EA}" type="parTrans" cxnId="{53374122-183D-EB48-8A56-9A25E8E3DF96}">
      <dgm:prSet/>
      <dgm:spPr>
        <a:ln w="31750"/>
      </dgm:spPr>
      <dgm:t>
        <a:bodyPr/>
        <a:lstStyle/>
        <a:p>
          <a:pPr latinLnBrk="1"/>
          <a:endParaRPr lang="ko-KR" altLang="en-US"/>
        </a:p>
      </dgm:t>
    </dgm:pt>
    <dgm:pt modelId="{5E546B0A-3421-6248-BEA4-771E16A403EA}" type="sibTrans" cxnId="{53374122-183D-EB48-8A56-9A25E8E3DF96}">
      <dgm:prSet/>
      <dgm:spPr/>
      <dgm:t>
        <a:bodyPr/>
        <a:lstStyle/>
        <a:p>
          <a:pPr latinLnBrk="1"/>
          <a:endParaRPr lang="ko-KR" altLang="en-US"/>
        </a:p>
      </dgm:t>
    </dgm:pt>
    <dgm:pt modelId="{AA287919-408A-314E-8276-1DA3DBE58AC7}">
      <dgm:prSet/>
      <dgm:spPr/>
      <dgm:t>
        <a:bodyPr/>
        <a:lstStyle/>
        <a:p>
          <a:pPr latinLnBrk="1"/>
          <a:r>
            <a:rPr lang="ko-KR" altLang="en-US" dirty="0"/>
            <a:t>뉴스 </a:t>
          </a:r>
          <a:r>
            <a:rPr lang="en-US" altLang="ko-KR" dirty="0"/>
            <a:t>2</a:t>
          </a:r>
          <a:endParaRPr lang="ko-KR" altLang="en-US" dirty="0"/>
        </a:p>
      </dgm:t>
    </dgm:pt>
    <dgm:pt modelId="{BE12C129-295E-5D40-A9CD-38B12C35820B}" type="parTrans" cxnId="{435A1AC1-4EA3-7647-8496-1B9F57F23901}">
      <dgm:prSet/>
      <dgm:spPr>
        <a:ln w="31750">
          <a:solidFill>
            <a:srgbClr val="0070C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17F74C0-FBC9-DE49-9FBE-761DCB6ADDF6}" type="sibTrans" cxnId="{435A1AC1-4EA3-7647-8496-1B9F57F23901}">
      <dgm:prSet/>
      <dgm:spPr/>
      <dgm:t>
        <a:bodyPr/>
        <a:lstStyle/>
        <a:p>
          <a:pPr latinLnBrk="1"/>
          <a:endParaRPr lang="ko-KR" altLang="en-US"/>
        </a:p>
      </dgm:t>
    </dgm:pt>
    <dgm:pt modelId="{2884C9F2-10B0-2D45-AFBD-859DC3EE5E3A}">
      <dgm:prSet/>
      <dgm:spPr/>
      <dgm:t>
        <a:bodyPr/>
        <a:lstStyle/>
        <a:p>
          <a:pPr latinLnBrk="1"/>
          <a:r>
            <a:rPr lang="ko-KR" altLang="en-US" dirty="0"/>
            <a:t>뉴스 </a:t>
          </a:r>
          <a:r>
            <a:rPr lang="en-US" altLang="ko-KR" dirty="0"/>
            <a:t>3</a:t>
          </a:r>
          <a:endParaRPr lang="ko-KR" altLang="en-US" dirty="0"/>
        </a:p>
      </dgm:t>
    </dgm:pt>
    <dgm:pt modelId="{7A43B3A0-6044-DF41-8539-B794116E0FB4}" type="parTrans" cxnId="{E4A87749-CF08-FD4E-AC3C-961D99CDD515}">
      <dgm:prSet/>
      <dgm:spPr>
        <a:ln w="31750"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88B342B-423F-1D47-8D5A-D781987DA25D}" type="sibTrans" cxnId="{E4A87749-CF08-FD4E-AC3C-961D99CDD515}">
      <dgm:prSet/>
      <dgm:spPr/>
      <dgm:t>
        <a:bodyPr/>
        <a:lstStyle/>
        <a:p>
          <a:pPr latinLnBrk="1"/>
          <a:endParaRPr lang="ko-KR" altLang="en-US"/>
        </a:p>
      </dgm:t>
    </dgm:pt>
    <dgm:pt modelId="{E39047D0-1201-5C41-98EE-FF9FD01C4E5C}">
      <dgm:prSet/>
      <dgm:spPr/>
      <dgm:t>
        <a:bodyPr/>
        <a:lstStyle/>
        <a:p>
          <a:pPr latinLnBrk="1"/>
          <a:r>
            <a:rPr lang="ko-KR" altLang="en-US" dirty="0"/>
            <a:t>뉴스 </a:t>
          </a:r>
          <a:r>
            <a:rPr lang="en-US" altLang="ko-KR" dirty="0"/>
            <a:t>1</a:t>
          </a:r>
          <a:endParaRPr lang="ko-KR" altLang="en-US" dirty="0"/>
        </a:p>
      </dgm:t>
    </dgm:pt>
    <dgm:pt modelId="{FDBCB412-7046-C445-8510-FF0674B38CF5}" type="parTrans" cxnId="{3CF28825-5067-7E4F-A2B4-3149AFAF1E87}">
      <dgm:prSet/>
      <dgm:spPr>
        <a:ln w="31750">
          <a:solidFill>
            <a:srgbClr val="0070C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82C9486-CEB8-BA4D-89C4-798ACECE088E}" type="sibTrans" cxnId="{3CF28825-5067-7E4F-A2B4-3149AFAF1E87}">
      <dgm:prSet/>
      <dgm:spPr/>
      <dgm:t>
        <a:bodyPr/>
        <a:lstStyle/>
        <a:p>
          <a:pPr latinLnBrk="1"/>
          <a:endParaRPr lang="ko-KR" altLang="en-US"/>
        </a:p>
      </dgm:t>
    </dgm:pt>
    <dgm:pt modelId="{CDEB230A-D0D0-2743-AEA9-5CBD23857374}">
      <dgm:prSet/>
      <dgm:spPr/>
      <dgm:t>
        <a:bodyPr/>
        <a:lstStyle/>
        <a:p>
          <a:pPr latinLnBrk="1"/>
          <a:r>
            <a:rPr lang="ko-KR" altLang="en-US" dirty="0"/>
            <a:t>뉴스 </a:t>
          </a:r>
          <a:r>
            <a:rPr lang="en-US" altLang="ko-KR" dirty="0"/>
            <a:t>2</a:t>
          </a:r>
          <a:endParaRPr lang="ko-KR" altLang="en-US" dirty="0"/>
        </a:p>
      </dgm:t>
    </dgm:pt>
    <dgm:pt modelId="{A553A262-769F-7D47-A135-EB74565FD78E}" type="parTrans" cxnId="{D44CF44F-70A4-5549-AEFD-B23C453FEEDC}">
      <dgm:prSet/>
      <dgm:spPr>
        <a:ln w="31750">
          <a:solidFill>
            <a:srgbClr val="0070C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60AF427-07DC-9B42-A313-72983FD15C02}" type="sibTrans" cxnId="{D44CF44F-70A4-5549-AEFD-B23C453FEEDC}">
      <dgm:prSet/>
      <dgm:spPr/>
      <dgm:t>
        <a:bodyPr/>
        <a:lstStyle/>
        <a:p>
          <a:pPr latinLnBrk="1"/>
          <a:endParaRPr lang="ko-KR" altLang="en-US"/>
        </a:p>
      </dgm:t>
    </dgm:pt>
    <dgm:pt modelId="{7920D7E3-900F-A94F-B4F6-F1CFEE09F09D}">
      <dgm:prSet/>
      <dgm:spPr/>
      <dgm:t>
        <a:bodyPr/>
        <a:lstStyle/>
        <a:p>
          <a:pPr latinLnBrk="1"/>
          <a:r>
            <a:rPr lang="ko-KR" altLang="en-US" dirty="0"/>
            <a:t>뉴스 </a:t>
          </a:r>
          <a:r>
            <a:rPr lang="en-US" altLang="ko-KR" dirty="0"/>
            <a:t>3</a:t>
          </a:r>
          <a:endParaRPr lang="ko-KR" altLang="en-US" dirty="0"/>
        </a:p>
      </dgm:t>
    </dgm:pt>
    <dgm:pt modelId="{216BEF65-7B1C-CA41-A003-5FFF2D332995}" type="parTrans" cxnId="{E99135A9-2EF8-F441-9092-2B2D13982F50}">
      <dgm:prSet/>
      <dgm:spPr>
        <a:ln w="31750">
          <a:solidFill>
            <a:srgbClr val="0070C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231A965-E598-734C-9E77-13B3A880B892}" type="sibTrans" cxnId="{E99135A9-2EF8-F441-9092-2B2D13982F50}">
      <dgm:prSet/>
      <dgm:spPr/>
      <dgm:t>
        <a:bodyPr/>
        <a:lstStyle/>
        <a:p>
          <a:pPr latinLnBrk="1"/>
          <a:endParaRPr lang="ko-KR" altLang="en-US"/>
        </a:p>
      </dgm:t>
    </dgm:pt>
    <dgm:pt modelId="{BC32C3D0-8BBE-9A42-8C0F-ECAEEAE66703}">
      <dgm:prSet/>
      <dgm:spPr/>
      <dgm:t>
        <a:bodyPr/>
        <a:lstStyle/>
        <a:p>
          <a:pPr latinLnBrk="1"/>
          <a:r>
            <a:rPr lang="ko-KR" altLang="en-US" dirty="0"/>
            <a:t>유가족</a:t>
          </a:r>
        </a:p>
      </dgm:t>
    </dgm:pt>
    <dgm:pt modelId="{1B291E89-E0A8-5F46-A73E-08D05140AA65}" type="parTrans" cxnId="{008439B3-419E-BC43-B376-0E940F95E75C}">
      <dgm:prSet/>
      <dgm:spPr>
        <a:ln w="31750"/>
      </dgm:spPr>
      <dgm:t>
        <a:bodyPr/>
        <a:lstStyle/>
        <a:p>
          <a:pPr latinLnBrk="1"/>
          <a:endParaRPr lang="ko-KR" altLang="en-US"/>
        </a:p>
      </dgm:t>
    </dgm:pt>
    <dgm:pt modelId="{444087BE-2A51-8C45-95A8-2DB591C9C493}" type="sibTrans" cxnId="{008439B3-419E-BC43-B376-0E940F95E75C}">
      <dgm:prSet/>
      <dgm:spPr/>
      <dgm:t>
        <a:bodyPr/>
        <a:lstStyle/>
        <a:p>
          <a:pPr latinLnBrk="1"/>
          <a:endParaRPr lang="ko-KR" altLang="en-US"/>
        </a:p>
      </dgm:t>
    </dgm:pt>
    <dgm:pt modelId="{CF88ABD9-F12D-7B4D-8EBB-5F9E80949083}">
      <dgm:prSet/>
      <dgm:spPr/>
      <dgm:t>
        <a:bodyPr/>
        <a:lstStyle/>
        <a:p>
          <a:pPr latinLnBrk="1"/>
          <a:r>
            <a:rPr lang="ko-KR" altLang="en-US" dirty="0"/>
            <a:t>뉴스</a:t>
          </a:r>
          <a:r>
            <a:rPr lang="en-US" altLang="ko-KR" dirty="0"/>
            <a:t>1</a:t>
          </a:r>
          <a:endParaRPr lang="ko-KR" altLang="en-US" dirty="0"/>
        </a:p>
      </dgm:t>
    </dgm:pt>
    <dgm:pt modelId="{09D2EFCF-C1F2-BF43-898E-A24C3B0B26E6}" type="parTrans" cxnId="{2D870182-7848-5A41-9705-5CF5C0FDDA9E}">
      <dgm:prSet/>
      <dgm:spPr>
        <a:ln w="31750"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B93AF2-A588-3A4B-A15D-5506C936FC01}" type="sibTrans" cxnId="{2D870182-7848-5A41-9705-5CF5C0FDDA9E}">
      <dgm:prSet/>
      <dgm:spPr/>
      <dgm:t>
        <a:bodyPr/>
        <a:lstStyle/>
        <a:p>
          <a:pPr latinLnBrk="1"/>
          <a:endParaRPr lang="ko-KR" altLang="en-US"/>
        </a:p>
      </dgm:t>
    </dgm:pt>
    <dgm:pt modelId="{3337AA20-6748-724F-902A-280C41AAD792}">
      <dgm:prSet/>
      <dgm:spPr/>
      <dgm:t>
        <a:bodyPr/>
        <a:lstStyle/>
        <a:p>
          <a:pPr latinLnBrk="1"/>
          <a:r>
            <a:rPr lang="ko-KR" altLang="en-US" dirty="0"/>
            <a:t>뉴스</a:t>
          </a:r>
          <a:r>
            <a:rPr lang="en-US" altLang="ko-KR" dirty="0"/>
            <a:t>1</a:t>
          </a:r>
          <a:endParaRPr lang="ko-KR" altLang="en-US" dirty="0"/>
        </a:p>
      </dgm:t>
    </dgm:pt>
    <dgm:pt modelId="{CD731E3C-AF6E-B342-AA98-31AD0C4CF554}" type="parTrans" cxnId="{AD5D9345-5F5C-2E47-965B-321192F6F5C3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 w="31750">
          <a:solidFill>
            <a:srgbClr val="377EB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4F645E1-2E0E-C045-96BD-383B06504056}" type="sibTrans" cxnId="{AD5D9345-5F5C-2E47-965B-321192F6F5C3}">
      <dgm:prSet/>
      <dgm:spPr/>
      <dgm:t>
        <a:bodyPr/>
        <a:lstStyle/>
        <a:p>
          <a:pPr latinLnBrk="1"/>
          <a:endParaRPr lang="ko-KR" altLang="en-US"/>
        </a:p>
      </dgm:t>
    </dgm:pt>
    <dgm:pt modelId="{8EB9F3D3-1A45-C445-927C-C988937CCD1F}">
      <dgm:prSet/>
      <dgm:spPr/>
      <dgm:t>
        <a:bodyPr/>
        <a:lstStyle/>
        <a:p>
          <a:pPr latinLnBrk="1"/>
          <a:r>
            <a:rPr lang="ko-KR" altLang="en-US" dirty="0"/>
            <a:t>뉴스</a:t>
          </a:r>
          <a:r>
            <a:rPr lang="en-US" altLang="ko-KR" dirty="0"/>
            <a:t>4</a:t>
          </a:r>
          <a:endParaRPr lang="ko-KR" altLang="en-US" dirty="0"/>
        </a:p>
      </dgm:t>
    </dgm:pt>
    <dgm:pt modelId="{7DB7214D-7906-DC4B-BC4E-E90A9D72042F}" type="parTrans" cxnId="{1FAD6AEE-7037-AD46-AFF9-B2940F7C661E}">
      <dgm:prSet/>
      <dgm:spPr>
        <a:ln w="31750"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8C8E705-10B4-A34F-9922-6EF94C1E1DC0}" type="sibTrans" cxnId="{1FAD6AEE-7037-AD46-AFF9-B2940F7C661E}">
      <dgm:prSet/>
      <dgm:spPr/>
      <dgm:t>
        <a:bodyPr/>
        <a:lstStyle/>
        <a:p>
          <a:pPr latinLnBrk="1"/>
          <a:endParaRPr lang="ko-KR" altLang="en-US"/>
        </a:p>
      </dgm:t>
    </dgm:pt>
    <dgm:pt modelId="{2B6752A9-BC5C-1341-BDDF-040DAA62F5A1}">
      <dgm:prSet/>
      <dgm:spPr/>
      <dgm:t>
        <a:bodyPr/>
        <a:lstStyle/>
        <a:p>
          <a:pPr latinLnBrk="1"/>
          <a:r>
            <a:rPr lang="ko-KR" altLang="en-US" dirty="0"/>
            <a:t>뉴스</a:t>
          </a:r>
          <a:r>
            <a:rPr lang="en-US" altLang="ko-KR" dirty="0"/>
            <a:t>2</a:t>
          </a:r>
          <a:endParaRPr lang="ko-KR" altLang="en-US" dirty="0"/>
        </a:p>
      </dgm:t>
    </dgm:pt>
    <dgm:pt modelId="{03B24EE4-2CBB-8B42-B9CB-ECF07AF21815}" type="parTrans" cxnId="{54C00A49-E8D1-6540-A8FB-CDB81C4034CD}">
      <dgm:prSet/>
      <dgm:spPr>
        <a:ln w="31750">
          <a:solidFill>
            <a:srgbClr val="377EB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01CB54B-EF29-6F4A-8272-FDF5F0C9B644}" type="sibTrans" cxnId="{54C00A49-E8D1-6540-A8FB-CDB81C4034CD}">
      <dgm:prSet/>
      <dgm:spPr/>
      <dgm:t>
        <a:bodyPr/>
        <a:lstStyle/>
        <a:p>
          <a:pPr latinLnBrk="1"/>
          <a:endParaRPr lang="ko-KR" altLang="en-US"/>
        </a:p>
      </dgm:t>
    </dgm:pt>
    <dgm:pt modelId="{7B0C1B3D-3D93-A248-A743-D12FA2164115}">
      <dgm:prSet/>
      <dgm:spPr/>
      <dgm:t>
        <a:bodyPr/>
        <a:lstStyle/>
        <a:p>
          <a:pPr latinLnBrk="1"/>
          <a:r>
            <a:rPr lang="ko-KR" altLang="en-US" dirty="0"/>
            <a:t>뉴스</a:t>
          </a:r>
          <a:r>
            <a:rPr lang="en-US" altLang="ko-KR" dirty="0"/>
            <a:t>2</a:t>
          </a:r>
          <a:endParaRPr lang="ko-KR" altLang="en-US" dirty="0"/>
        </a:p>
      </dgm:t>
    </dgm:pt>
    <dgm:pt modelId="{1C26117C-6DEE-7843-92FB-265F6FBA9CAA}" type="parTrans" cxnId="{919DAA75-DC8E-0B4C-A111-A471E75AE1D7}">
      <dgm:prSet/>
      <dgm:spPr>
        <a:ln w="31750"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CE12A9D-8B54-244E-8135-B3EB362DA891}" type="sibTrans" cxnId="{919DAA75-DC8E-0B4C-A111-A471E75AE1D7}">
      <dgm:prSet/>
      <dgm:spPr/>
      <dgm:t>
        <a:bodyPr/>
        <a:lstStyle/>
        <a:p>
          <a:pPr latinLnBrk="1"/>
          <a:endParaRPr lang="ko-KR" altLang="en-US"/>
        </a:p>
      </dgm:t>
    </dgm:pt>
    <dgm:pt modelId="{5B7D1372-46FF-5047-88F7-C9C1EF4A4F80}">
      <dgm:prSet/>
      <dgm:spPr/>
      <dgm:t>
        <a:bodyPr/>
        <a:lstStyle/>
        <a:p>
          <a:pPr latinLnBrk="1"/>
          <a:endParaRPr lang="ko-KR" altLang="en-US" dirty="0"/>
        </a:p>
      </dgm:t>
    </dgm:pt>
    <dgm:pt modelId="{B6A56E0A-D33C-4844-AC91-888B5B697EC4}" type="parTrans" cxnId="{8A4E3161-671E-3D4D-B8D8-5592A4A7613D}">
      <dgm:prSet/>
      <dgm:spPr/>
      <dgm:t>
        <a:bodyPr/>
        <a:lstStyle/>
        <a:p>
          <a:pPr latinLnBrk="1"/>
          <a:endParaRPr lang="ko-KR" altLang="en-US"/>
        </a:p>
      </dgm:t>
    </dgm:pt>
    <dgm:pt modelId="{B7A541F8-65A3-734E-AC46-B0A950071B39}" type="sibTrans" cxnId="{8A4E3161-671E-3D4D-B8D8-5592A4A7613D}">
      <dgm:prSet/>
      <dgm:spPr/>
      <dgm:t>
        <a:bodyPr/>
        <a:lstStyle/>
        <a:p>
          <a:pPr latinLnBrk="1"/>
          <a:endParaRPr lang="ko-KR" altLang="en-US"/>
        </a:p>
      </dgm:t>
    </dgm:pt>
    <dgm:pt modelId="{786C3A50-449F-0143-AB97-843B833F15FE}">
      <dgm:prSet/>
      <dgm:spPr/>
      <dgm:t>
        <a:bodyPr/>
        <a:lstStyle/>
        <a:p>
          <a:pPr latinLnBrk="1"/>
          <a:r>
            <a:rPr lang="ko-KR" altLang="en-US" dirty="0"/>
            <a:t>뉴스</a:t>
          </a:r>
          <a:r>
            <a:rPr lang="en-US" altLang="ko-KR" dirty="0"/>
            <a:t>1</a:t>
          </a:r>
          <a:endParaRPr lang="ko-KR" altLang="en-US" dirty="0"/>
        </a:p>
      </dgm:t>
    </dgm:pt>
    <dgm:pt modelId="{EB058CCD-4A69-D141-B83E-144C6E7B526B}" type="parTrans" cxnId="{1F13C34D-1EA7-334A-AD88-6347F75354A9}">
      <dgm:prSet/>
      <dgm:spPr>
        <a:ln w="31750"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A1CDD96-CCBA-F745-A106-C43782B4BF09}" type="sibTrans" cxnId="{1F13C34D-1EA7-334A-AD88-6347F75354A9}">
      <dgm:prSet/>
      <dgm:spPr/>
      <dgm:t>
        <a:bodyPr/>
        <a:lstStyle/>
        <a:p>
          <a:pPr latinLnBrk="1"/>
          <a:endParaRPr lang="ko-KR" altLang="en-US"/>
        </a:p>
      </dgm:t>
    </dgm:pt>
    <dgm:pt modelId="{A430CE9F-4E6D-F14C-9C0A-52F78AAC9472}">
      <dgm:prSet/>
      <dgm:spPr/>
      <dgm:t>
        <a:bodyPr/>
        <a:lstStyle/>
        <a:p>
          <a:pPr latinLnBrk="1"/>
          <a:r>
            <a:rPr lang="ko-KR" altLang="en-US" dirty="0"/>
            <a:t>뉴스</a:t>
          </a:r>
          <a:r>
            <a:rPr lang="en-US" altLang="ko-KR" dirty="0"/>
            <a:t>2</a:t>
          </a:r>
          <a:endParaRPr lang="ko-KR" altLang="en-US" dirty="0"/>
        </a:p>
      </dgm:t>
    </dgm:pt>
    <dgm:pt modelId="{EACCD840-3EF2-004E-AAD6-A95A5020531C}" type="parTrans" cxnId="{C8CD6D73-2FFC-554A-B26A-7A6F5078585E}">
      <dgm:prSet/>
      <dgm:spPr>
        <a:ln w="31750">
          <a:solidFill>
            <a:srgbClr val="0070C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906DBC2-9732-734C-A41D-6B5496997EE1}" type="sibTrans" cxnId="{C8CD6D73-2FFC-554A-B26A-7A6F5078585E}">
      <dgm:prSet/>
      <dgm:spPr/>
      <dgm:t>
        <a:bodyPr/>
        <a:lstStyle/>
        <a:p>
          <a:pPr latinLnBrk="1"/>
          <a:endParaRPr lang="ko-KR" altLang="en-US"/>
        </a:p>
      </dgm:t>
    </dgm:pt>
    <dgm:pt modelId="{C0838226-8318-B545-9937-092BACC843F8}" type="pres">
      <dgm:prSet presAssocID="{0DB0EAE7-F490-5643-8F43-E69C3618103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555CC79-4797-2D40-8B45-DBB3FE4B8330}" type="pres">
      <dgm:prSet presAssocID="{9124DE3F-89F9-6A44-ADA7-41127AD55F5F}" presName="textCenter" presStyleLbl="node1" presStyleIdx="0" presStyleCnt="19"/>
      <dgm:spPr/>
    </dgm:pt>
    <dgm:pt modelId="{77F41005-8B15-7149-A577-E761C44B86A8}" type="pres">
      <dgm:prSet presAssocID="{9124DE3F-89F9-6A44-ADA7-41127AD55F5F}" presName="cycle_1" presStyleCnt="0"/>
      <dgm:spPr/>
    </dgm:pt>
    <dgm:pt modelId="{3D930477-5C4D-1F4F-AE50-67D0140E967D}" type="pres">
      <dgm:prSet presAssocID="{DC220C6B-D05A-E641-8DDC-CCBD8572B8B3}" presName="childCenter1" presStyleLbl="node1" presStyleIdx="1" presStyleCnt="19"/>
      <dgm:spPr/>
    </dgm:pt>
    <dgm:pt modelId="{3D7F10E3-B971-A843-8B5E-CF038DEE33E8}" type="pres">
      <dgm:prSet presAssocID="{EB058CCD-4A69-D141-B83E-144C6E7B526B}" presName="Name141" presStyleLbl="parChTrans1D3" presStyleIdx="0" presStyleCnt="13"/>
      <dgm:spPr/>
    </dgm:pt>
    <dgm:pt modelId="{5CE6106C-F00B-D346-AC1C-D23A0604BEF1}" type="pres">
      <dgm:prSet presAssocID="{786C3A50-449F-0143-AB97-843B833F15FE}" presName="text1" presStyleLbl="node1" presStyleIdx="2" presStyleCnt="19" custRadScaleRad="136596" custRadScaleInc="-34567">
        <dgm:presLayoutVars>
          <dgm:bulletEnabled val="1"/>
        </dgm:presLayoutVars>
      </dgm:prSet>
      <dgm:spPr/>
    </dgm:pt>
    <dgm:pt modelId="{95B3DC9D-5255-1C44-A268-BFC22FF6D640}" type="pres">
      <dgm:prSet presAssocID="{EACCD840-3EF2-004E-AAD6-A95A5020531C}" presName="Name141" presStyleLbl="parChTrans1D3" presStyleIdx="1" presStyleCnt="13"/>
      <dgm:spPr/>
    </dgm:pt>
    <dgm:pt modelId="{181FD1FE-A64A-3040-B888-B5EDE794EE45}" type="pres">
      <dgm:prSet presAssocID="{A430CE9F-4E6D-F14C-9C0A-52F78AAC9472}" presName="text1" presStyleLbl="node1" presStyleIdx="3" presStyleCnt="19" custRadScaleRad="101387" custRadScaleInc="20779">
        <dgm:presLayoutVars>
          <dgm:bulletEnabled val="1"/>
        </dgm:presLayoutVars>
      </dgm:prSet>
      <dgm:spPr/>
    </dgm:pt>
    <dgm:pt modelId="{4D7FCF11-1170-CB4C-89CF-E6A9F9C9A21F}" type="pres">
      <dgm:prSet presAssocID="{E99E85BB-933A-EC45-BA5E-46F9E921EB55}" presName="Name144" presStyleLbl="parChTrans1D2" presStyleIdx="0" presStyleCnt="5"/>
      <dgm:spPr/>
    </dgm:pt>
    <dgm:pt modelId="{4A1F2E37-67E3-CC47-93DA-60053942FCD7}" type="pres">
      <dgm:prSet presAssocID="{9124DE3F-89F9-6A44-ADA7-41127AD55F5F}" presName="cycle_2" presStyleCnt="0"/>
      <dgm:spPr/>
    </dgm:pt>
    <dgm:pt modelId="{AA5A0073-6346-8A45-B581-9EFDBA14C3DB}" type="pres">
      <dgm:prSet presAssocID="{5B669A6A-C649-BC4F-840E-56ACD84D6125}" presName="childCenter2" presStyleLbl="node1" presStyleIdx="4" presStyleCnt="19"/>
      <dgm:spPr/>
    </dgm:pt>
    <dgm:pt modelId="{2C166F33-0031-2141-812A-201EEA9DF647}" type="pres">
      <dgm:prSet presAssocID="{4AA6DEE0-9495-4744-8074-0BF8F3BC3CBB}" presName="Name218" presStyleLbl="parChTrans1D3" presStyleIdx="2" presStyleCnt="13"/>
      <dgm:spPr/>
    </dgm:pt>
    <dgm:pt modelId="{097DAC7F-74E7-B642-A9FE-F5361E9F9876}" type="pres">
      <dgm:prSet presAssocID="{E663537E-2F13-C246-A407-A57134E0DBD7}" presName="text2" presStyleLbl="node1" presStyleIdx="5" presStyleCnt="19">
        <dgm:presLayoutVars>
          <dgm:bulletEnabled val="1"/>
        </dgm:presLayoutVars>
      </dgm:prSet>
      <dgm:spPr/>
    </dgm:pt>
    <dgm:pt modelId="{BA75D438-49A2-1340-97C0-394F16C2E977}" type="pres">
      <dgm:prSet presAssocID="{BE12C129-295E-5D40-A9CD-38B12C35820B}" presName="Name218" presStyleLbl="parChTrans1D3" presStyleIdx="3" presStyleCnt="13"/>
      <dgm:spPr/>
    </dgm:pt>
    <dgm:pt modelId="{0A0ADB9C-EB24-FF49-BFC1-82E07C575106}" type="pres">
      <dgm:prSet presAssocID="{AA287919-408A-314E-8276-1DA3DBE58AC7}" presName="text2" presStyleLbl="node1" presStyleIdx="6" presStyleCnt="19">
        <dgm:presLayoutVars>
          <dgm:bulletEnabled val="1"/>
        </dgm:presLayoutVars>
      </dgm:prSet>
      <dgm:spPr/>
    </dgm:pt>
    <dgm:pt modelId="{E3A82CA6-8C10-534A-AB0A-C94173F2DB50}" type="pres">
      <dgm:prSet presAssocID="{7A43B3A0-6044-DF41-8539-B794116E0FB4}" presName="Name218" presStyleLbl="parChTrans1D3" presStyleIdx="4" presStyleCnt="13"/>
      <dgm:spPr/>
    </dgm:pt>
    <dgm:pt modelId="{64B9B728-E588-6043-A44C-9408430399A8}" type="pres">
      <dgm:prSet presAssocID="{2884C9F2-10B0-2D45-AFBD-859DC3EE5E3A}" presName="text2" presStyleLbl="node1" presStyleIdx="7" presStyleCnt="19" custRadScaleRad="127859" custRadScaleInc="-35638">
        <dgm:presLayoutVars>
          <dgm:bulletEnabled val="1"/>
        </dgm:presLayoutVars>
      </dgm:prSet>
      <dgm:spPr/>
    </dgm:pt>
    <dgm:pt modelId="{BE0D2D63-13F1-2F4F-AC4F-7029EB29058D}" type="pres">
      <dgm:prSet presAssocID="{4290B0B4-0005-9140-AC27-BE8678C5CC8F}" presName="Name221" presStyleLbl="parChTrans1D2" presStyleIdx="1" presStyleCnt="5"/>
      <dgm:spPr/>
    </dgm:pt>
    <dgm:pt modelId="{0EDE7146-5C8E-ED4E-940E-ECAF5CCB6C61}" type="pres">
      <dgm:prSet presAssocID="{9124DE3F-89F9-6A44-ADA7-41127AD55F5F}" presName="cycle_3" presStyleCnt="0"/>
      <dgm:spPr/>
    </dgm:pt>
    <dgm:pt modelId="{785951CF-013A-A44B-B055-7DAAB9C0EF0F}" type="pres">
      <dgm:prSet presAssocID="{64238AC0-415B-C940-AB58-4D164B7386F4}" presName="childCenter3" presStyleLbl="node1" presStyleIdx="8" presStyleCnt="19"/>
      <dgm:spPr/>
    </dgm:pt>
    <dgm:pt modelId="{B4416A8A-BE05-4946-8FF3-80EAF50E6DE9}" type="pres">
      <dgm:prSet presAssocID="{FDBCB412-7046-C445-8510-FF0674B38CF5}" presName="Name285" presStyleLbl="parChTrans1D3" presStyleIdx="5" presStyleCnt="13"/>
      <dgm:spPr/>
    </dgm:pt>
    <dgm:pt modelId="{77524599-9508-4848-B572-149BAE8BBA13}" type="pres">
      <dgm:prSet presAssocID="{E39047D0-1201-5C41-98EE-FF9FD01C4E5C}" presName="text3" presStyleLbl="node1" presStyleIdx="9" presStyleCnt="19">
        <dgm:presLayoutVars>
          <dgm:bulletEnabled val="1"/>
        </dgm:presLayoutVars>
      </dgm:prSet>
      <dgm:spPr/>
    </dgm:pt>
    <dgm:pt modelId="{D4F3D62F-586D-AA4A-BFC3-E133309B1399}" type="pres">
      <dgm:prSet presAssocID="{A553A262-769F-7D47-A135-EB74565FD78E}" presName="Name285" presStyleLbl="parChTrans1D3" presStyleIdx="6" presStyleCnt="13"/>
      <dgm:spPr/>
    </dgm:pt>
    <dgm:pt modelId="{4DA0E179-A1DA-6147-A3F6-92EF6E1A7B02}" type="pres">
      <dgm:prSet presAssocID="{CDEB230A-D0D0-2743-AEA9-5CBD23857374}" presName="text3" presStyleLbl="node1" presStyleIdx="10" presStyleCnt="19">
        <dgm:presLayoutVars>
          <dgm:bulletEnabled val="1"/>
        </dgm:presLayoutVars>
      </dgm:prSet>
      <dgm:spPr/>
    </dgm:pt>
    <dgm:pt modelId="{9AE5AA17-A4FE-BB4C-BB53-B901876625AE}" type="pres">
      <dgm:prSet presAssocID="{216BEF65-7B1C-CA41-A003-5FFF2D332995}" presName="Name285" presStyleLbl="parChTrans1D3" presStyleIdx="7" presStyleCnt="13"/>
      <dgm:spPr/>
    </dgm:pt>
    <dgm:pt modelId="{71257E9F-277C-454C-9829-3C71B5AB5ECF}" type="pres">
      <dgm:prSet presAssocID="{7920D7E3-900F-A94F-B4F6-F1CFEE09F09D}" presName="text3" presStyleLbl="node1" presStyleIdx="11" presStyleCnt="19">
        <dgm:presLayoutVars>
          <dgm:bulletEnabled val="1"/>
        </dgm:presLayoutVars>
      </dgm:prSet>
      <dgm:spPr/>
    </dgm:pt>
    <dgm:pt modelId="{1DF6D948-8DA3-EB42-BD51-AF7795899D9E}" type="pres">
      <dgm:prSet presAssocID="{7DB7214D-7906-DC4B-BC4E-E90A9D72042F}" presName="Name285" presStyleLbl="parChTrans1D3" presStyleIdx="8" presStyleCnt="13"/>
      <dgm:spPr/>
    </dgm:pt>
    <dgm:pt modelId="{23832029-4B6B-2949-B768-E64632450396}" type="pres">
      <dgm:prSet presAssocID="{8EB9F3D3-1A45-C445-927C-C988937CCD1F}" presName="text3" presStyleLbl="node1" presStyleIdx="12" presStyleCnt="19">
        <dgm:presLayoutVars>
          <dgm:bulletEnabled val="1"/>
        </dgm:presLayoutVars>
      </dgm:prSet>
      <dgm:spPr/>
    </dgm:pt>
    <dgm:pt modelId="{AD068759-9523-ED42-AAEB-C2B54681CBDB}" type="pres">
      <dgm:prSet presAssocID="{65058D49-78D0-B047-B16B-E0B6624729EA}" presName="Name288" presStyleLbl="parChTrans1D2" presStyleIdx="2" presStyleCnt="5"/>
      <dgm:spPr/>
    </dgm:pt>
    <dgm:pt modelId="{5168BBD0-76DF-5148-9E12-9EF82F662B7F}" type="pres">
      <dgm:prSet presAssocID="{9124DE3F-89F9-6A44-ADA7-41127AD55F5F}" presName="cycle_4" presStyleCnt="0"/>
      <dgm:spPr/>
    </dgm:pt>
    <dgm:pt modelId="{0DBAB9D7-44D0-B844-937A-41DA2F2ED380}" type="pres">
      <dgm:prSet presAssocID="{AA9129E2-1D4B-144D-8598-B42138D74E4D}" presName="childCenter4" presStyleLbl="node1" presStyleIdx="13" presStyleCnt="19"/>
      <dgm:spPr/>
    </dgm:pt>
    <dgm:pt modelId="{9BD77025-B90B-294F-A3A7-30AEC54538A5}" type="pres">
      <dgm:prSet presAssocID="{09D2EFCF-C1F2-BF43-898E-A24C3B0B26E6}" presName="Name342" presStyleLbl="parChTrans1D3" presStyleIdx="9" presStyleCnt="13"/>
      <dgm:spPr/>
    </dgm:pt>
    <dgm:pt modelId="{20C66853-3235-0B4C-AEC5-60E007CF9E8D}" type="pres">
      <dgm:prSet presAssocID="{CF88ABD9-F12D-7B4D-8EBB-5F9E80949083}" presName="text4" presStyleLbl="node1" presStyleIdx="14" presStyleCnt="19">
        <dgm:presLayoutVars>
          <dgm:bulletEnabled val="1"/>
        </dgm:presLayoutVars>
      </dgm:prSet>
      <dgm:spPr/>
    </dgm:pt>
    <dgm:pt modelId="{65D18E4E-A342-7445-8F08-B45DF4272885}" type="pres">
      <dgm:prSet presAssocID="{03B24EE4-2CBB-8B42-B9CB-ECF07AF21815}" presName="Name342" presStyleLbl="parChTrans1D3" presStyleIdx="10" presStyleCnt="13"/>
      <dgm:spPr/>
    </dgm:pt>
    <dgm:pt modelId="{41259939-6040-9A4B-B10B-920354899B49}" type="pres">
      <dgm:prSet presAssocID="{2B6752A9-BC5C-1341-BDDF-040DAA62F5A1}" presName="text4" presStyleLbl="node1" presStyleIdx="15" presStyleCnt="19">
        <dgm:presLayoutVars>
          <dgm:bulletEnabled val="1"/>
        </dgm:presLayoutVars>
      </dgm:prSet>
      <dgm:spPr/>
    </dgm:pt>
    <dgm:pt modelId="{2405B377-30A9-F744-87BF-127D23595A4B}" type="pres">
      <dgm:prSet presAssocID="{526BEA30-33F9-1648-93AA-329AAF5060C4}" presName="Name345" presStyleLbl="parChTrans1D2" presStyleIdx="3" presStyleCnt="5"/>
      <dgm:spPr/>
    </dgm:pt>
    <dgm:pt modelId="{D80BEF8E-3295-E94E-B599-540BA4AEC3A6}" type="pres">
      <dgm:prSet presAssocID="{9124DE3F-89F9-6A44-ADA7-41127AD55F5F}" presName="cycle_5" presStyleCnt="0"/>
      <dgm:spPr/>
    </dgm:pt>
    <dgm:pt modelId="{DD7F78E3-E9F5-6C41-A8F4-7BE7EAFE0D3D}" type="pres">
      <dgm:prSet presAssocID="{BC32C3D0-8BBE-9A42-8C0F-ECAEEAE66703}" presName="childCenter5" presStyleLbl="node1" presStyleIdx="16" presStyleCnt="19"/>
      <dgm:spPr/>
    </dgm:pt>
    <dgm:pt modelId="{FB6836E1-F423-BC49-A953-845227B5CAA5}" type="pres">
      <dgm:prSet presAssocID="{CD731E3C-AF6E-B342-AA98-31AD0C4CF554}" presName="Name389" presStyleLbl="parChTrans1D3" presStyleIdx="11" presStyleCnt="13"/>
      <dgm:spPr/>
    </dgm:pt>
    <dgm:pt modelId="{6C489154-F4C4-094B-BBF4-FDB8FF7DC88E}" type="pres">
      <dgm:prSet presAssocID="{3337AA20-6748-724F-902A-280C41AAD792}" presName="text5" presStyleLbl="node1" presStyleIdx="17" presStyleCnt="19">
        <dgm:presLayoutVars>
          <dgm:bulletEnabled val="1"/>
        </dgm:presLayoutVars>
      </dgm:prSet>
      <dgm:spPr/>
    </dgm:pt>
    <dgm:pt modelId="{8CE163AE-2103-F24F-A215-8D9FB50B77A4}" type="pres">
      <dgm:prSet presAssocID="{1C26117C-6DEE-7843-92FB-265F6FBA9CAA}" presName="Name389" presStyleLbl="parChTrans1D3" presStyleIdx="12" presStyleCnt="13"/>
      <dgm:spPr/>
    </dgm:pt>
    <dgm:pt modelId="{1B52ADA9-F6E6-9C4A-A89D-EF6270CBED59}" type="pres">
      <dgm:prSet presAssocID="{7B0C1B3D-3D93-A248-A743-D12FA2164115}" presName="text5" presStyleLbl="node1" presStyleIdx="18" presStyleCnt="19">
        <dgm:presLayoutVars>
          <dgm:bulletEnabled val="1"/>
        </dgm:presLayoutVars>
      </dgm:prSet>
      <dgm:spPr/>
    </dgm:pt>
    <dgm:pt modelId="{45C47724-F99A-B04A-8158-BE1F283F8950}" type="pres">
      <dgm:prSet presAssocID="{1B291E89-E0A8-5F46-A73E-08D05140AA65}" presName="Name392" presStyleLbl="parChTrans1D2" presStyleIdx="4" presStyleCnt="5"/>
      <dgm:spPr/>
    </dgm:pt>
  </dgm:ptLst>
  <dgm:cxnLst>
    <dgm:cxn modelId="{CA6D7202-3B7B-7441-A176-07ADBAACF8F8}" type="presOf" srcId="{786C3A50-449F-0143-AB97-843B833F15FE}" destId="{5CE6106C-F00B-D346-AC1C-D23A0604BEF1}" srcOrd="0" destOrd="0" presId="urn:microsoft.com/office/officeart/2008/layout/RadialCluster"/>
    <dgm:cxn modelId="{D952250C-37EB-C549-954F-9422E51E92FC}" srcId="{0DB0EAE7-F490-5643-8F43-E69C36181032}" destId="{CA0BAEE8-92B8-1D4C-B8B8-E6C02C8FAD7A}" srcOrd="3" destOrd="0" parTransId="{95962921-52A8-4A48-AE29-6AF1E97DA7D1}" sibTransId="{A89A9B88-8CB8-A446-A7E1-54B01D870A10}"/>
    <dgm:cxn modelId="{6294DE0D-B8F1-4349-842B-608AA6972500}" type="presOf" srcId="{2884C9F2-10B0-2D45-AFBD-859DC3EE5E3A}" destId="{64B9B728-E588-6043-A44C-9408430399A8}" srcOrd="0" destOrd="0" presId="urn:microsoft.com/office/officeart/2008/layout/RadialCluster"/>
    <dgm:cxn modelId="{A1A7C90E-7FD3-2146-AA0A-55AB5158D550}" type="presOf" srcId="{5B669A6A-C649-BC4F-840E-56ACD84D6125}" destId="{AA5A0073-6346-8A45-B581-9EFDBA14C3DB}" srcOrd="0" destOrd="0" presId="urn:microsoft.com/office/officeart/2008/layout/RadialCluster"/>
    <dgm:cxn modelId="{6D935F12-0A50-F848-81E3-EE2EA7F31701}" type="presOf" srcId="{A430CE9F-4E6D-F14C-9C0A-52F78AAC9472}" destId="{181FD1FE-A64A-3040-B888-B5EDE794EE45}" srcOrd="0" destOrd="0" presId="urn:microsoft.com/office/officeart/2008/layout/RadialCluster"/>
    <dgm:cxn modelId="{E8791B1B-0E86-6344-A569-CD2DF3662DC9}" type="presOf" srcId="{E39047D0-1201-5C41-98EE-FF9FD01C4E5C}" destId="{77524599-9508-4848-B572-149BAE8BBA13}" srcOrd="0" destOrd="0" presId="urn:microsoft.com/office/officeart/2008/layout/RadialCluster"/>
    <dgm:cxn modelId="{21D9151E-E1D8-D44D-9030-CFC895B4D3D4}" type="presOf" srcId="{1B291E89-E0A8-5F46-A73E-08D05140AA65}" destId="{45C47724-F99A-B04A-8158-BE1F283F8950}" srcOrd="0" destOrd="0" presId="urn:microsoft.com/office/officeart/2008/layout/RadialCluster"/>
    <dgm:cxn modelId="{68147721-EF56-1C41-B529-361CAF658604}" srcId="{0DB0EAE7-F490-5643-8F43-E69C36181032}" destId="{9124DE3F-89F9-6A44-ADA7-41127AD55F5F}" srcOrd="0" destOrd="0" parTransId="{6581FC29-8F44-1C48-9758-EFDB0129DC6D}" sibTransId="{86D6EDCB-5F09-034F-B4DF-6E5636D92549}"/>
    <dgm:cxn modelId="{53374122-183D-EB48-8A56-9A25E8E3DF96}" srcId="{9124DE3F-89F9-6A44-ADA7-41127AD55F5F}" destId="{64238AC0-415B-C940-AB58-4D164B7386F4}" srcOrd="2" destOrd="0" parTransId="{65058D49-78D0-B047-B16B-E0B6624729EA}" sibTransId="{5E546B0A-3421-6248-BEA4-771E16A403EA}"/>
    <dgm:cxn modelId="{3CF28825-5067-7E4F-A2B4-3149AFAF1E87}" srcId="{64238AC0-415B-C940-AB58-4D164B7386F4}" destId="{E39047D0-1201-5C41-98EE-FF9FD01C4E5C}" srcOrd="0" destOrd="0" parTransId="{FDBCB412-7046-C445-8510-FF0674B38CF5}" sibTransId="{782C9486-CEB8-BA4D-89C4-798ACECE088E}"/>
    <dgm:cxn modelId="{88CE7627-BAA7-EE43-8C49-FE813CD9A81C}" srcId="{9124DE3F-89F9-6A44-ADA7-41127AD55F5F}" destId="{AA9129E2-1D4B-144D-8598-B42138D74E4D}" srcOrd="3" destOrd="0" parTransId="{526BEA30-33F9-1648-93AA-329AAF5060C4}" sibTransId="{EADF11B5-2423-D246-94CC-79AFEF3D978E}"/>
    <dgm:cxn modelId="{E364D927-D4E4-2F42-B175-D5C454A20965}" type="presOf" srcId="{65058D49-78D0-B047-B16B-E0B6624729EA}" destId="{AD068759-9523-ED42-AAEB-C2B54681CBDB}" srcOrd="0" destOrd="0" presId="urn:microsoft.com/office/officeart/2008/layout/RadialCluster"/>
    <dgm:cxn modelId="{F944252C-BBA3-424B-A7CA-861305240050}" type="presOf" srcId="{1C26117C-6DEE-7843-92FB-265F6FBA9CAA}" destId="{8CE163AE-2103-F24F-A215-8D9FB50B77A4}" srcOrd="0" destOrd="0" presId="urn:microsoft.com/office/officeart/2008/layout/RadialCluster"/>
    <dgm:cxn modelId="{05507B30-46D7-2341-83E1-6ABB848B16E8}" type="presOf" srcId="{E663537E-2F13-C246-A407-A57134E0DBD7}" destId="{097DAC7F-74E7-B642-A9FE-F5361E9F9876}" srcOrd="0" destOrd="0" presId="urn:microsoft.com/office/officeart/2008/layout/RadialCluster"/>
    <dgm:cxn modelId="{891B5235-CA45-474B-A1DB-0E8990EDC10F}" type="presOf" srcId="{7920D7E3-900F-A94F-B4F6-F1CFEE09F09D}" destId="{71257E9F-277C-454C-9829-3C71B5AB5ECF}" srcOrd="0" destOrd="0" presId="urn:microsoft.com/office/officeart/2008/layout/RadialCluster"/>
    <dgm:cxn modelId="{191F813F-E068-294B-99EA-F1E4C81D01BC}" type="presOf" srcId="{BC32C3D0-8BBE-9A42-8C0F-ECAEEAE66703}" destId="{DD7F78E3-E9F5-6C41-A8F4-7BE7EAFE0D3D}" srcOrd="0" destOrd="0" presId="urn:microsoft.com/office/officeart/2008/layout/RadialCluster"/>
    <dgm:cxn modelId="{46217541-E760-8844-9006-D572FA9A2DD4}" type="presOf" srcId="{CD731E3C-AF6E-B342-AA98-31AD0C4CF554}" destId="{FB6836E1-F423-BC49-A953-845227B5CAA5}" srcOrd="0" destOrd="0" presId="urn:microsoft.com/office/officeart/2008/layout/RadialCluster"/>
    <dgm:cxn modelId="{AD5D9345-5F5C-2E47-965B-321192F6F5C3}" srcId="{BC32C3D0-8BBE-9A42-8C0F-ECAEEAE66703}" destId="{3337AA20-6748-724F-902A-280C41AAD792}" srcOrd="0" destOrd="0" parTransId="{CD731E3C-AF6E-B342-AA98-31AD0C4CF554}" sibTransId="{B4F645E1-2E0E-C045-96BD-383B06504056}"/>
    <dgm:cxn modelId="{54C00A49-E8D1-6540-A8FB-CDB81C4034CD}" srcId="{AA9129E2-1D4B-144D-8598-B42138D74E4D}" destId="{2B6752A9-BC5C-1341-BDDF-040DAA62F5A1}" srcOrd="1" destOrd="0" parTransId="{03B24EE4-2CBB-8B42-B9CB-ECF07AF21815}" sibTransId="{101CB54B-EF29-6F4A-8272-FDF5F0C9B644}"/>
    <dgm:cxn modelId="{CF352049-5840-B443-B5E2-A7C2B8A19CAF}" type="presOf" srcId="{8EB9F3D3-1A45-C445-927C-C988937CCD1F}" destId="{23832029-4B6B-2949-B768-E64632450396}" srcOrd="0" destOrd="0" presId="urn:microsoft.com/office/officeart/2008/layout/RadialCluster"/>
    <dgm:cxn modelId="{A2963749-3668-FA46-996A-F8BE3931C47D}" srcId="{9124DE3F-89F9-6A44-ADA7-41127AD55F5F}" destId="{5B669A6A-C649-BC4F-840E-56ACD84D6125}" srcOrd="1" destOrd="0" parTransId="{4290B0B4-0005-9140-AC27-BE8678C5CC8F}" sibTransId="{37C28CFF-88DE-964C-8F01-45D1FCCF20A6}"/>
    <dgm:cxn modelId="{E4A87749-CF08-FD4E-AC3C-961D99CDD515}" srcId="{5B669A6A-C649-BC4F-840E-56ACD84D6125}" destId="{2884C9F2-10B0-2D45-AFBD-859DC3EE5E3A}" srcOrd="2" destOrd="0" parTransId="{7A43B3A0-6044-DF41-8539-B794116E0FB4}" sibTransId="{C88B342B-423F-1D47-8D5A-D781987DA25D}"/>
    <dgm:cxn modelId="{D2300B4A-F245-8B41-9ABE-333E4CB2EA37}" type="presOf" srcId="{DC220C6B-D05A-E641-8DDC-CCBD8572B8B3}" destId="{3D930477-5C4D-1F4F-AE50-67D0140E967D}" srcOrd="0" destOrd="0" presId="urn:microsoft.com/office/officeart/2008/layout/RadialCluster"/>
    <dgm:cxn modelId="{1F13C34D-1EA7-334A-AD88-6347F75354A9}" srcId="{DC220C6B-D05A-E641-8DDC-CCBD8572B8B3}" destId="{786C3A50-449F-0143-AB97-843B833F15FE}" srcOrd="0" destOrd="0" parTransId="{EB058CCD-4A69-D141-B83E-144C6E7B526B}" sibTransId="{FA1CDD96-CCBA-F745-A106-C43782B4BF09}"/>
    <dgm:cxn modelId="{B557AC4E-FD39-C84F-B2C8-4C634DD69778}" type="presOf" srcId="{526BEA30-33F9-1648-93AA-329AAF5060C4}" destId="{2405B377-30A9-F744-87BF-127D23595A4B}" srcOrd="0" destOrd="0" presId="urn:microsoft.com/office/officeart/2008/layout/RadialCluster"/>
    <dgm:cxn modelId="{D44CF44F-70A4-5549-AEFD-B23C453FEEDC}" srcId="{64238AC0-415B-C940-AB58-4D164B7386F4}" destId="{CDEB230A-D0D0-2743-AEA9-5CBD23857374}" srcOrd="1" destOrd="0" parTransId="{A553A262-769F-7D47-A135-EB74565FD78E}" sibTransId="{A60AF427-07DC-9B42-A313-72983FD15C02}"/>
    <dgm:cxn modelId="{B7A25750-B82E-CD41-BDA4-9BB1003FC5A7}" type="presOf" srcId="{7DB7214D-7906-DC4B-BC4E-E90A9D72042F}" destId="{1DF6D948-8DA3-EB42-BD51-AF7795899D9E}" srcOrd="0" destOrd="0" presId="urn:microsoft.com/office/officeart/2008/layout/RadialCluster"/>
    <dgm:cxn modelId="{8DE6DC50-869A-FD48-89A1-1A83ECABC422}" type="presOf" srcId="{0DB0EAE7-F490-5643-8F43-E69C36181032}" destId="{C0838226-8318-B545-9937-092BACC843F8}" srcOrd="0" destOrd="0" presId="urn:microsoft.com/office/officeart/2008/layout/RadialCluster"/>
    <dgm:cxn modelId="{A799B652-86C7-314A-B534-EA217F660E7C}" type="presOf" srcId="{4AA6DEE0-9495-4744-8074-0BF8F3BC3CBB}" destId="{2C166F33-0031-2141-812A-201EEA9DF647}" srcOrd="0" destOrd="0" presId="urn:microsoft.com/office/officeart/2008/layout/RadialCluster"/>
    <dgm:cxn modelId="{8A4E3161-671E-3D4D-B8D8-5592A4A7613D}" srcId="{0DB0EAE7-F490-5643-8F43-E69C36181032}" destId="{5B7D1372-46FF-5047-88F7-C9C1EF4A4F80}" srcOrd="1" destOrd="0" parTransId="{B6A56E0A-D33C-4844-AC91-888B5B697EC4}" sibTransId="{B7A541F8-65A3-734E-AC46-B0A950071B39}"/>
    <dgm:cxn modelId="{D73DD067-1EC8-9947-A59F-43480BDD0968}" type="presOf" srcId="{BE12C129-295E-5D40-A9CD-38B12C35820B}" destId="{BA75D438-49A2-1340-97C0-394F16C2E977}" srcOrd="0" destOrd="0" presId="urn:microsoft.com/office/officeart/2008/layout/RadialCluster"/>
    <dgm:cxn modelId="{DF86B369-31BA-A747-8F02-E57C3AC9CDAA}" type="presOf" srcId="{FDBCB412-7046-C445-8510-FF0674B38CF5}" destId="{B4416A8A-BE05-4946-8FF3-80EAF50E6DE9}" srcOrd="0" destOrd="0" presId="urn:microsoft.com/office/officeart/2008/layout/RadialCluster"/>
    <dgm:cxn modelId="{C8CD6D73-2FFC-554A-B26A-7A6F5078585E}" srcId="{DC220C6B-D05A-E641-8DDC-CCBD8572B8B3}" destId="{A430CE9F-4E6D-F14C-9C0A-52F78AAC9472}" srcOrd="1" destOrd="0" parTransId="{EACCD840-3EF2-004E-AAD6-A95A5020531C}" sibTransId="{1906DBC2-9732-734C-A41D-6B5496997EE1}"/>
    <dgm:cxn modelId="{919DAA75-DC8E-0B4C-A111-A471E75AE1D7}" srcId="{BC32C3D0-8BBE-9A42-8C0F-ECAEEAE66703}" destId="{7B0C1B3D-3D93-A248-A743-D12FA2164115}" srcOrd="1" destOrd="0" parTransId="{1C26117C-6DEE-7843-92FB-265F6FBA9CAA}" sibTransId="{DCE12A9D-8B54-244E-8135-B3EB362DA891}"/>
    <dgm:cxn modelId="{94927877-73E5-FA42-98BE-2A9C36660AF9}" srcId="{0DB0EAE7-F490-5643-8F43-E69C36181032}" destId="{A73F261D-6B87-B44B-83F8-9534EF7A19A6}" srcOrd="2" destOrd="0" parTransId="{7ECE9CA9-6019-AD4C-B93A-840BF87DC075}" sibTransId="{31756242-2C60-F946-9C89-488E7C76DB1F}"/>
    <dgm:cxn modelId="{56B0547A-51D8-3F4B-B45E-0162E75E07F7}" type="presOf" srcId="{A553A262-769F-7D47-A135-EB74565FD78E}" destId="{D4F3D62F-586D-AA4A-BFC3-E133309B1399}" srcOrd="0" destOrd="0" presId="urn:microsoft.com/office/officeart/2008/layout/RadialCluster"/>
    <dgm:cxn modelId="{F6E1A680-151E-4C49-B7CF-211299026018}" type="presOf" srcId="{4290B0B4-0005-9140-AC27-BE8678C5CC8F}" destId="{BE0D2D63-13F1-2F4F-AC4F-7029EB29058D}" srcOrd="0" destOrd="0" presId="urn:microsoft.com/office/officeart/2008/layout/RadialCluster"/>
    <dgm:cxn modelId="{773FC280-43CC-C440-9C77-D38266A37E54}" type="presOf" srcId="{9124DE3F-89F9-6A44-ADA7-41127AD55F5F}" destId="{8555CC79-4797-2D40-8B45-DBB3FE4B8330}" srcOrd="0" destOrd="0" presId="urn:microsoft.com/office/officeart/2008/layout/RadialCluster"/>
    <dgm:cxn modelId="{2D870182-7848-5A41-9705-5CF5C0FDDA9E}" srcId="{AA9129E2-1D4B-144D-8598-B42138D74E4D}" destId="{CF88ABD9-F12D-7B4D-8EBB-5F9E80949083}" srcOrd="0" destOrd="0" parTransId="{09D2EFCF-C1F2-BF43-898E-A24C3B0B26E6}" sibTransId="{E1B93AF2-A588-3A4B-A15D-5506C936FC01}"/>
    <dgm:cxn modelId="{93DE3986-937B-1F4D-B5E2-02D04BC790BB}" type="presOf" srcId="{2B6752A9-BC5C-1341-BDDF-040DAA62F5A1}" destId="{41259939-6040-9A4B-B10B-920354899B49}" srcOrd="0" destOrd="0" presId="urn:microsoft.com/office/officeart/2008/layout/RadialCluster"/>
    <dgm:cxn modelId="{84883B87-19A4-D64C-8CA2-9DC40EF34FCC}" type="presOf" srcId="{EACCD840-3EF2-004E-AAD6-A95A5020531C}" destId="{95B3DC9D-5255-1C44-A268-BFC22FF6D640}" srcOrd="0" destOrd="0" presId="urn:microsoft.com/office/officeart/2008/layout/RadialCluster"/>
    <dgm:cxn modelId="{DF626999-60D9-A546-B1CC-ECBCF03C69D9}" type="presOf" srcId="{09D2EFCF-C1F2-BF43-898E-A24C3B0B26E6}" destId="{9BD77025-B90B-294F-A3A7-30AEC54538A5}" srcOrd="0" destOrd="0" presId="urn:microsoft.com/office/officeart/2008/layout/RadialCluster"/>
    <dgm:cxn modelId="{DB8CACA1-7A2B-DE45-9282-3704680C2754}" type="presOf" srcId="{AA287919-408A-314E-8276-1DA3DBE58AC7}" destId="{0A0ADB9C-EB24-FF49-BFC1-82E07C575106}" srcOrd="0" destOrd="0" presId="urn:microsoft.com/office/officeart/2008/layout/RadialCluster"/>
    <dgm:cxn modelId="{A93698A7-243D-BF4A-9850-43FAB4533FA5}" type="presOf" srcId="{03B24EE4-2CBB-8B42-B9CB-ECF07AF21815}" destId="{65D18E4E-A342-7445-8F08-B45DF4272885}" srcOrd="0" destOrd="0" presId="urn:microsoft.com/office/officeart/2008/layout/RadialCluster"/>
    <dgm:cxn modelId="{E99135A9-2EF8-F441-9092-2B2D13982F50}" srcId="{64238AC0-415B-C940-AB58-4D164B7386F4}" destId="{7920D7E3-900F-A94F-B4F6-F1CFEE09F09D}" srcOrd="2" destOrd="0" parTransId="{216BEF65-7B1C-CA41-A003-5FFF2D332995}" sibTransId="{9231A965-E598-734C-9E77-13B3A880B892}"/>
    <dgm:cxn modelId="{96D27FA9-4916-464F-A236-1089BD35531E}" type="presOf" srcId="{64238AC0-415B-C940-AB58-4D164B7386F4}" destId="{785951CF-013A-A44B-B055-7DAAB9C0EF0F}" srcOrd="0" destOrd="0" presId="urn:microsoft.com/office/officeart/2008/layout/RadialCluster"/>
    <dgm:cxn modelId="{008439B3-419E-BC43-B376-0E940F95E75C}" srcId="{9124DE3F-89F9-6A44-ADA7-41127AD55F5F}" destId="{BC32C3D0-8BBE-9A42-8C0F-ECAEEAE66703}" srcOrd="4" destOrd="0" parTransId="{1B291E89-E0A8-5F46-A73E-08D05140AA65}" sibTransId="{444087BE-2A51-8C45-95A8-2DB591C9C493}"/>
    <dgm:cxn modelId="{DA570DB7-7E25-5042-98D4-3CCD4B9A23F7}" type="presOf" srcId="{AA9129E2-1D4B-144D-8598-B42138D74E4D}" destId="{0DBAB9D7-44D0-B844-937A-41DA2F2ED380}" srcOrd="0" destOrd="0" presId="urn:microsoft.com/office/officeart/2008/layout/RadialCluster"/>
    <dgm:cxn modelId="{577B2BBD-3526-7D4F-ABFE-4AA1F8D3244E}" type="presOf" srcId="{CF88ABD9-F12D-7B4D-8EBB-5F9E80949083}" destId="{20C66853-3235-0B4C-AEC5-60E007CF9E8D}" srcOrd="0" destOrd="0" presId="urn:microsoft.com/office/officeart/2008/layout/RadialCluster"/>
    <dgm:cxn modelId="{435A1AC1-4EA3-7647-8496-1B9F57F23901}" srcId="{5B669A6A-C649-BC4F-840E-56ACD84D6125}" destId="{AA287919-408A-314E-8276-1DA3DBE58AC7}" srcOrd="1" destOrd="0" parTransId="{BE12C129-295E-5D40-A9CD-38B12C35820B}" sibTransId="{017F74C0-FBC9-DE49-9FBE-761DCB6ADDF6}"/>
    <dgm:cxn modelId="{7B1100C2-8E7A-7C4F-B837-1E213BB06B85}" srcId="{5B669A6A-C649-BC4F-840E-56ACD84D6125}" destId="{E663537E-2F13-C246-A407-A57134E0DBD7}" srcOrd="0" destOrd="0" parTransId="{4AA6DEE0-9495-4744-8074-0BF8F3BC3CBB}" sibTransId="{6F2E5890-DD63-BB48-9BEB-F3CB38B7D043}"/>
    <dgm:cxn modelId="{E86FB3C2-BFB5-3945-AED9-B5040B4D8E7B}" srcId="{9124DE3F-89F9-6A44-ADA7-41127AD55F5F}" destId="{DC220C6B-D05A-E641-8DDC-CCBD8572B8B3}" srcOrd="0" destOrd="0" parTransId="{E99E85BB-933A-EC45-BA5E-46F9E921EB55}" sibTransId="{E0C90C96-C949-824B-BB35-8E63794344F0}"/>
    <dgm:cxn modelId="{784EC2C8-FA93-104E-9C23-21DB21DD1A56}" type="presOf" srcId="{CDEB230A-D0D0-2743-AEA9-5CBD23857374}" destId="{4DA0E179-A1DA-6147-A3F6-92EF6E1A7B02}" srcOrd="0" destOrd="0" presId="urn:microsoft.com/office/officeart/2008/layout/RadialCluster"/>
    <dgm:cxn modelId="{2509EDCD-066F-1D4B-9FCA-B31CFC62AE7D}" type="presOf" srcId="{7A43B3A0-6044-DF41-8539-B794116E0FB4}" destId="{E3A82CA6-8C10-534A-AB0A-C94173F2DB50}" srcOrd="0" destOrd="0" presId="urn:microsoft.com/office/officeart/2008/layout/RadialCluster"/>
    <dgm:cxn modelId="{B24BEFD0-6B86-D44A-9610-F4E1AAD5F808}" type="presOf" srcId="{3337AA20-6748-724F-902A-280C41AAD792}" destId="{6C489154-F4C4-094B-BBF4-FDB8FF7DC88E}" srcOrd="0" destOrd="0" presId="urn:microsoft.com/office/officeart/2008/layout/RadialCluster"/>
    <dgm:cxn modelId="{AF9E66DE-64C3-D749-A68F-3AECB66F8F2F}" type="presOf" srcId="{E99E85BB-933A-EC45-BA5E-46F9E921EB55}" destId="{4D7FCF11-1170-CB4C-89CF-E6A9F9C9A21F}" srcOrd="0" destOrd="0" presId="urn:microsoft.com/office/officeart/2008/layout/RadialCluster"/>
    <dgm:cxn modelId="{1FAD6AEE-7037-AD46-AFF9-B2940F7C661E}" srcId="{64238AC0-415B-C940-AB58-4D164B7386F4}" destId="{8EB9F3D3-1A45-C445-927C-C988937CCD1F}" srcOrd="3" destOrd="0" parTransId="{7DB7214D-7906-DC4B-BC4E-E90A9D72042F}" sibTransId="{D8C8E705-10B4-A34F-9922-6EF94C1E1DC0}"/>
    <dgm:cxn modelId="{D0A0AFF0-6F07-BD49-B3BD-A6A6D904BFFC}" type="presOf" srcId="{EB058CCD-4A69-D141-B83E-144C6E7B526B}" destId="{3D7F10E3-B971-A843-8B5E-CF038DEE33E8}" srcOrd="0" destOrd="0" presId="urn:microsoft.com/office/officeart/2008/layout/RadialCluster"/>
    <dgm:cxn modelId="{666019F8-D0E5-AC4B-8EC9-3C9D3084FFF0}" type="presOf" srcId="{216BEF65-7B1C-CA41-A003-5FFF2D332995}" destId="{9AE5AA17-A4FE-BB4C-BB53-B901876625AE}" srcOrd="0" destOrd="0" presId="urn:microsoft.com/office/officeart/2008/layout/RadialCluster"/>
    <dgm:cxn modelId="{9B39FEF9-493D-A540-89F4-0DC461A7F4FE}" type="presOf" srcId="{7B0C1B3D-3D93-A248-A743-D12FA2164115}" destId="{1B52ADA9-F6E6-9C4A-A89D-EF6270CBED59}" srcOrd="0" destOrd="0" presId="urn:microsoft.com/office/officeart/2008/layout/RadialCluster"/>
    <dgm:cxn modelId="{B09331FE-E693-FD4E-8195-44A88408C6D6}" type="presParOf" srcId="{C0838226-8318-B545-9937-092BACC843F8}" destId="{8555CC79-4797-2D40-8B45-DBB3FE4B8330}" srcOrd="0" destOrd="0" presId="urn:microsoft.com/office/officeart/2008/layout/RadialCluster"/>
    <dgm:cxn modelId="{49022F70-498C-6A4B-8787-007E4B9B14FD}" type="presParOf" srcId="{C0838226-8318-B545-9937-092BACC843F8}" destId="{77F41005-8B15-7149-A577-E761C44B86A8}" srcOrd="1" destOrd="0" presId="urn:microsoft.com/office/officeart/2008/layout/RadialCluster"/>
    <dgm:cxn modelId="{E7D10492-D58D-3A4E-AFE3-57C7D7979244}" type="presParOf" srcId="{77F41005-8B15-7149-A577-E761C44B86A8}" destId="{3D930477-5C4D-1F4F-AE50-67D0140E967D}" srcOrd="0" destOrd="0" presId="urn:microsoft.com/office/officeart/2008/layout/RadialCluster"/>
    <dgm:cxn modelId="{40B9898D-4725-7645-A0DB-077FE9536DC7}" type="presParOf" srcId="{77F41005-8B15-7149-A577-E761C44B86A8}" destId="{3D7F10E3-B971-A843-8B5E-CF038DEE33E8}" srcOrd="1" destOrd="0" presId="urn:microsoft.com/office/officeart/2008/layout/RadialCluster"/>
    <dgm:cxn modelId="{3422C2AF-FF05-2240-8213-CF9CC6977EC5}" type="presParOf" srcId="{77F41005-8B15-7149-A577-E761C44B86A8}" destId="{5CE6106C-F00B-D346-AC1C-D23A0604BEF1}" srcOrd="2" destOrd="0" presId="urn:microsoft.com/office/officeart/2008/layout/RadialCluster"/>
    <dgm:cxn modelId="{33D66EEF-1964-6742-A69B-FBA2747475DB}" type="presParOf" srcId="{77F41005-8B15-7149-A577-E761C44B86A8}" destId="{95B3DC9D-5255-1C44-A268-BFC22FF6D640}" srcOrd="3" destOrd="0" presId="urn:microsoft.com/office/officeart/2008/layout/RadialCluster"/>
    <dgm:cxn modelId="{24589227-8A25-3F47-9B96-915B7A772FB0}" type="presParOf" srcId="{77F41005-8B15-7149-A577-E761C44B86A8}" destId="{181FD1FE-A64A-3040-B888-B5EDE794EE45}" srcOrd="4" destOrd="0" presId="urn:microsoft.com/office/officeart/2008/layout/RadialCluster"/>
    <dgm:cxn modelId="{6F2BD9DD-F794-BE47-86CD-1CF0A1EBEE23}" type="presParOf" srcId="{C0838226-8318-B545-9937-092BACC843F8}" destId="{4D7FCF11-1170-CB4C-89CF-E6A9F9C9A21F}" srcOrd="2" destOrd="0" presId="urn:microsoft.com/office/officeart/2008/layout/RadialCluster"/>
    <dgm:cxn modelId="{A3EF26DC-F299-A044-80C8-1AB33F91F731}" type="presParOf" srcId="{C0838226-8318-B545-9937-092BACC843F8}" destId="{4A1F2E37-67E3-CC47-93DA-60053942FCD7}" srcOrd="3" destOrd="0" presId="urn:microsoft.com/office/officeart/2008/layout/RadialCluster"/>
    <dgm:cxn modelId="{2313C232-9308-FC44-98F6-2C91BF4D981C}" type="presParOf" srcId="{4A1F2E37-67E3-CC47-93DA-60053942FCD7}" destId="{AA5A0073-6346-8A45-B581-9EFDBA14C3DB}" srcOrd="0" destOrd="0" presId="urn:microsoft.com/office/officeart/2008/layout/RadialCluster"/>
    <dgm:cxn modelId="{64BD281F-85C8-5145-9182-33E949646B78}" type="presParOf" srcId="{4A1F2E37-67E3-CC47-93DA-60053942FCD7}" destId="{2C166F33-0031-2141-812A-201EEA9DF647}" srcOrd="1" destOrd="0" presId="urn:microsoft.com/office/officeart/2008/layout/RadialCluster"/>
    <dgm:cxn modelId="{02484AA4-7675-E549-B856-E911240B83FE}" type="presParOf" srcId="{4A1F2E37-67E3-CC47-93DA-60053942FCD7}" destId="{097DAC7F-74E7-B642-A9FE-F5361E9F9876}" srcOrd="2" destOrd="0" presId="urn:microsoft.com/office/officeart/2008/layout/RadialCluster"/>
    <dgm:cxn modelId="{9F8233AD-D9B4-0D42-8AD4-F3C3599F290F}" type="presParOf" srcId="{4A1F2E37-67E3-CC47-93DA-60053942FCD7}" destId="{BA75D438-49A2-1340-97C0-394F16C2E977}" srcOrd="3" destOrd="0" presId="urn:microsoft.com/office/officeart/2008/layout/RadialCluster"/>
    <dgm:cxn modelId="{F069C98B-D8B5-F243-B4AB-27B4F38CFD45}" type="presParOf" srcId="{4A1F2E37-67E3-CC47-93DA-60053942FCD7}" destId="{0A0ADB9C-EB24-FF49-BFC1-82E07C575106}" srcOrd="4" destOrd="0" presId="urn:microsoft.com/office/officeart/2008/layout/RadialCluster"/>
    <dgm:cxn modelId="{DE5CE4DA-ACA6-B74E-B7FF-BE84543CCD29}" type="presParOf" srcId="{4A1F2E37-67E3-CC47-93DA-60053942FCD7}" destId="{E3A82CA6-8C10-534A-AB0A-C94173F2DB50}" srcOrd="5" destOrd="0" presId="urn:microsoft.com/office/officeart/2008/layout/RadialCluster"/>
    <dgm:cxn modelId="{6DCEF0DE-B406-0D46-8089-100472857CAF}" type="presParOf" srcId="{4A1F2E37-67E3-CC47-93DA-60053942FCD7}" destId="{64B9B728-E588-6043-A44C-9408430399A8}" srcOrd="6" destOrd="0" presId="urn:microsoft.com/office/officeart/2008/layout/RadialCluster"/>
    <dgm:cxn modelId="{1B711416-3892-9F4D-BD74-6CB46CE5A8FC}" type="presParOf" srcId="{C0838226-8318-B545-9937-092BACC843F8}" destId="{BE0D2D63-13F1-2F4F-AC4F-7029EB29058D}" srcOrd="4" destOrd="0" presId="urn:microsoft.com/office/officeart/2008/layout/RadialCluster"/>
    <dgm:cxn modelId="{73903D67-59C3-F14F-A9E2-F55F21272D4B}" type="presParOf" srcId="{C0838226-8318-B545-9937-092BACC843F8}" destId="{0EDE7146-5C8E-ED4E-940E-ECAF5CCB6C61}" srcOrd="5" destOrd="0" presId="urn:microsoft.com/office/officeart/2008/layout/RadialCluster"/>
    <dgm:cxn modelId="{6BBE202B-F94B-0048-8A06-C2285BE70208}" type="presParOf" srcId="{0EDE7146-5C8E-ED4E-940E-ECAF5CCB6C61}" destId="{785951CF-013A-A44B-B055-7DAAB9C0EF0F}" srcOrd="0" destOrd="0" presId="urn:microsoft.com/office/officeart/2008/layout/RadialCluster"/>
    <dgm:cxn modelId="{10E1CF96-E346-C940-A1CB-B2C4195E5D32}" type="presParOf" srcId="{0EDE7146-5C8E-ED4E-940E-ECAF5CCB6C61}" destId="{B4416A8A-BE05-4946-8FF3-80EAF50E6DE9}" srcOrd="1" destOrd="0" presId="urn:microsoft.com/office/officeart/2008/layout/RadialCluster"/>
    <dgm:cxn modelId="{D7CEE683-848D-3241-8E70-74DABEB10E3F}" type="presParOf" srcId="{0EDE7146-5C8E-ED4E-940E-ECAF5CCB6C61}" destId="{77524599-9508-4848-B572-149BAE8BBA13}" srcOrd="2" destOrd="0" presId="urn:microsoft.com/office/officeart/2008/layout/RadialCluster"/>
    <dgm:cxn modelId="{DF6737B2-5BC3-BA46-AB2C-FDC0C1A86A18}" type="presParOf" srcId="{0EDE7146-5C8E-ED4E-940E-ECAF5CCB6C61}" destId="{D4F3D62F-586D-AA4A-BFC3-E133309B1399}" srcOrd="3" destOrd="0" presId="urn:microsoft.com/office/officeart/2008/layout/RadialCluster"/>
    <dgm:cxn modelId="{CAEB51BF-A666-D34B-B171-CB288181E1C9}" type="presParOf" srcId="{0EDE7146-5C8E-ED4E-940E-ECAF5CCB6C61}" destId="{4DA0E179-A1DA-6147-A3F6-92EF6E1A7B02}" srcOrd="4" destOrd="0" presId="urn:microsoft.com/office/officeart/2008/layout/RadialCluster"/>
    <dgm:cxn modelId="{D09D1D34-55BA-B24D-813E-13E51D4D2486}" type="presParOf" srcId="{0EDE7146-5C8E-ED4E-940E-ECAF5CCB6C61}" destId="{9AE5AA17-A4FE-BB4C-BB53-B901876625AE}" srcOrd="5" destOrd="0" presId="urn:microsoft.com/office/officeart/2008/layout/RadialCluster"/>
    <dgm:cxn modelId="{91D954BC-6442-964E-89E6-52FFBC07C372}" type="presParOf" srcId="{0EDE7146-5C8E-ED4E-940E-ECAF5CCB6C61}" destId="{71257E9F-277C-454C-9829-3C71B5AB5ECF}" srcOrd="6" destOrd="0" presId="urn:microsoft.com/office/officeart/2008/layout/RadialCluster"/>
    <dgm:cxn modelId="{E430F39A-2356-5D40-8825-9A6FA6C7FDCB}" type="presParOf" srcId="{0EDE7146-5C8E-ED4E-940E-ECAF5CCB6C61}" destId="{1DF6D948-8DA3-EB42-BD51-AF7795899D9E}" srcOrd="7" destOrd="0" presId="urn:microsoft.com/office/officeart/2008/layout/RadialCluster"/>
    <dgm:cxn modelId="{A45743B3-FA1D-DD4F-A7AA-5E9C4A4058D7}" type="presParOf" srcId="{0EDE7146-5C8E-ED4E-940E-ECAF5CCB6C61}" destId="{23832029-4B6B-2949-B768-E64632450396}" srcOrd="8" destOrd="0" presId="urn:microsoft.com/office/officeart/2008/layout/RadialCluster"/>
    <dgm:cxn modelId="{A1E3BE64-969E-FD4E-9A60-C0B07AEC443A}" type="presParOf" srcId="{C0838226-8318-B545-9937-092BACC843F8}" destId="{AD068759-9523-ED42-AAEB-C2B54681CBDB}" srcOrd="6" destOrd="0" presId="urn:microsoft.com/office/officeart/2008/layout/RadialCluster"/>
    <dgm:cxn modelId="{A07FFDBF-F452-5341-ADD2-C0895320F1DF}" type="presParOf" srcId="{C0838226-8318-B545-9937-092BACC843F8}" destId="{5168BBD0-76DF-5148-9E12-9EF82F662B7F}" srcOrd="7" destOrd="0" presId="urn:microsoft.com/office/officeart/2008/layout/RadialCluster"/>
    <dgm:cxn modelId="{0123DC4B-A2B7-2342-9132-B522E966C8B2}" type="presParOf" srcId="{5168BBD0-76DF-5148-9E12-9EF82F662B7F}" destId="{0DBAB9D7-44D0-B844-937A-41DA2F2ED380}" srcOrd="0" destOrd="0" presId="urn:microsoft.com/office/officeart/2008/layout/RadialCluster"/>
    <dgm:cxn modelId="{B9B91AC4-1FF7-5440-9835-E75B980EE756}" type="presParOf" srcId="{5168BBD0-76DF-5148-9E12-9EF82F662B7F}" destId="{9BD77025-B90B-294F-A3A7-30AEC54538A5}" srcOrd="1" destOrd="0" presId="urn:microsoft.com/office/officeart/2008/layout/RadialCluster"/>
    <dgm:cxn modelId="{90418338-7999-7B4A-BB2C-2760B00F7248}" type="presParOf" srcId="{5168BBD0-76DF-5148-9E12-9EF82F662B7F}" destId="{20C66853-3235-0B4C-AEC5-60E007CF9E8D}" srcOrd="2" destOrd="0" presId="urn:microsoft.com/office/officeart/2008/layout/RadialCluster"/>
    <dgm:cxn modelId="{A57CB4A7-E22E-344E-97A4-4AD15719F56A}" type="presParOf" srcId="{5168BBD0-76DF-5148-9E12-9EF82F662B7F}" destId="{65D18E4E-A342-7445-8F08-B45DF4272885}" srcOrd="3" destOrd="0" presId="urn:microsoft.com/office/officeart/2008/layout/RadialCluster"/>
    <dgm:cxn modelId="{FF899CED-04E9-EB49-AFF2-E2EA8F287280}" type="presParOf" srcId="{5168BBD0-76DF-5148-9E12-9EF82F662B7F}" destId="{41259939-6040-9A4B-B10B-920354899B49}" srcOrd="4" destOrd="0" presId="urn:microsoft.com/office/officeart/2008/layout/RadialCluster"/>
    <dgm:cxn modelId="{4068824D-8F4D-E445-8F24-BC0D1BA9EAF3}" type="presParOf" srcId="{C0838226-8318-B545-9937-092BACC843F8}" destId="{2405B377-30A9-F744-87BF-127D23595A4B}" srcOrd="8" destOrd="0" presId="urn:microsoft.com/office/officeart/2008/layout/RadialCluster"/>
    <dgm:cxn modelId="{00770B6A-FF96-AC45-955A-BFFBDAF8453D}" type="presParOf" srcId="{C0838226-8318-B545-9937-092BACC843F8}" destId="{D80BEF8E-3295-E94E-B599-540BA4AEC3A6}" srcOrd="9" destOrd="0" presId="urn:microsoft.com/office/officeart/2008/layout/RadialCluster"/>
    <dgm:cxn modelId="{06D4B51F-3BE0-2C4B-B73D-471C4ECC7DB6}" type="presParOf" srcId="{D80BEF8E-3295-E94E-B599-540BA4AEC3A6}" destId="{DD7F78E3-E9F5-6C41-A8F4-7BE7EAFE0D3D}" srcOrd="0" destOrd="0" presId="urn:microsoft.com/office/officeart/2008/layout/RadialCluster"/>
    <dgm:cxn modelId="{5D5BBAB9-5710-F449-BE40-8942B4424638}" type="presParOf" srcId="{D80BEF8E-3295-E94E-B599-540BA4AEC3A6}" destId="{FB6836E1-F423-BC49-A953-845227B5CAA5}" srcOrd="1" destOrd="0" presId="urn:microsoft.com/office/officeart/2008/layout/RadialCluster"/>
    <dgm:cxn modelId="{96682A4A-02C2-DC43-BFAA-7424C8AC9303}" type="presParOf" srcId="{D80BEF8E-3295-E94E-B599-540BA4AEC3A6}" destId="{6C489154-F4C4-094B-BBF4-FDB8FF7DC88E}" srcOrd="2" destOrd="0" presId="urn:microsoft.com/office/officeart/2008/layout/RadialCluster"/>
    <dgm:cxn modelId="{9EBEEB9A-A1CA-5A4C-AFEA-1CF7F0069B9A}" type="presParOf" srcId="{D80BEF8E-3295-E94E-B599-540BA4AEC3A6}" destId="{8CE163AE-2103-F24F-A215-8D9FB50B77A4}" srcOrd="3" destOrd="0" presId="urn:microsoft.com/office/officeart/2008/layout/RadialCluster"/>
    <dgm:cxn modelId="{9BE101DC-EA12-624C-973B-31B7B3AD5BC7}" type="presParOf" srcId="{D80BEF8E-3295-E94E-B599-540BA4AEC3A6}" destId="{1B52ADA9-F6E6-9C4A-A89D-EF6270CBED59}" srcOrd="4" destOrd="0" presId="urn:microsoft.com/office/officeart/2008/layout/RadialCluster"/>
    <dgm:cxn modelId="{35B42A61-CF59-C242-B250-8E0383ECC922}" type="presParOf" srcId="{C0838226-8318-B545-9937-092BACC843F8}" destId="{45C47724-F99A-B04A-8158-BE1F283F8950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47724-F99A-B04A-8158-BE1F283F8950}">
      <dsp:nvSpPr>
        <dsp:cNvPr id="0" name=""/>
        <dsp:cNvSpPr/>
      </dsp:nvSpPr>
      <dsp:spPr>
        <a:xfrm rot="11814037">
          <a:off x="12928327" y="2979135"/>
          <a:ext cx="6980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8033" y="0"/>
              </a:lnTo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5B377-30A9-F744-87BF-127D23595A4B}">
      <dsp:nvSpPr>
        <dsp:cNvPr id="0" name=""/>
        <dsp:cNvSpPr/>
      </dsp:nvSpPr>
      <dsp:spPr>
        <a:xfrm rot="7423913">
          <a:off x="13445879" y="4101133"/>
          <a:ext cx="4815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1526" y="0"/>
              </a:lnTo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68759-9523-ED42-AAEB-C2B54681CBDB}">
      <dsp:nvSpPr>
        <dsp:cNvPr id="0" name=""/>
        <dsp:cNvSpPr/>
      </dsp:nvSpPr>
      <dsp:spPr>
        <a:xfrm rot="3267739">
          <a:off x="14418141" y="4428838"/>
          <a:ext cx="12975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560" y="0"/>
              </a:lnTo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D2D63-13F1-2F4F-AC4F-7029EB29058D}">
      <dsp:nvSpPr>
        <dsp:cNvPr id="0" name=""/>
        <dsp:cNvSpPr/>
      </dsp:nvSpPr>
      <dsp:spPr>
        <a:xfrm rot="20781756">
          <a:off x="14852525" y="2976464"/>
          <a:ext cx="12100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049" y="0"/>
              </a:lnTo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FCF11-1170-CB4C-89CF-E6A9F9C9A21F}">
      <dsp:nvSpPr>
        <dsp:cNvPr id="0" name=""/>
        <dsp:cNvSpPr/>
      </dsp:nvSpPr>
      <dsp:spPr>
        <a:xfrm rot="16200000">
          <a:off x="13775083" y="2177256"/>
          <a:ext cx="9307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30703" y="0"/>
              </a:lnTo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5CC79-4797-2D40-8B45-DBB3FE4B8330}">
      <dsp:nvSpPr>
        <dsp:cNvPr id="0" name=""/>
        <dsp:cNvSpPr/>
      </dsp:nvSpPr>
      <dsp:spPr>
        <a:xfrm>
          <a:off x="13611287" y="2642608"/>
          <a:ext cx="1258295" cy="12582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ore-KR" altLang="en-US" sz="1400" kern="1200" dirty="0"/>
            <a:t>오송시 </a:t>
          </a:r>
          <a:endParaRPr kumimoji="1" lang="en-US" altLang="ko-Kore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ore-KR" altLang="en-US" sz="1400" kern="1200" dirty="0"/>
            <a:t>지하차도 </a:t>
          </a:r>
          <a:endParaRPr kumimoji="1" lang="en-US" altLang="ko-Kore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ore-KR" altLang="en-US" sz="1400" kern="1200" dirty="0"/>
            <a:t>침수사건 </a:t>
          </a:r>
          <a:endParaRPr lang="ko-Kore-KR" sz="1400" kern="1200" dirty="0"/>
        </a:p>
      </dsp:txBody>
      <dsp:txXfrm>
        <a:off x="13672712" y="2704033"/>
        <a:ext cx="1135445" cy="1135445"/>
      </dsp:txXfrm>
    </dsp:sp>
    <dsp:sp modelId="{3D930477-5C4D-1F4F-AE50-67D0140E967D}">
      <dsp:nvSpPr>
        <dsp:cNvPr id="0" name=""/>
        <dsp:cNvSpPr/>
      </dsp:nvSpPr>
      <dsp:spPr>
        <a:xfrm>
          <a:off x="13930874" y="1092784"/>
          <a:ext cx="619120" cy="6191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 err="1"/>
            <a:t>오송시</a:t>
          </a:r>
          <a:r>
            <a:rPr lang="ko-KR" altLang="en-US" sz="1100" kern="1200" dirty="0"/>
            <a:t> </a:t>
          </a:r>
        </a:p>
      </dsp:txBody>
      <dsp:txXfrm>
        <a:off x="13961097" y="1123007"/>
        <a:ext cx="558674" cy="558674"/>
      </dsp:txXfrm>
    </dsp:sp>
    <dsp:sp modelId="{3D7F10E3-B971-A843-8B5E-CF038DEE33E8}">
      <dsp:nvSpPr>
        <dsp:cNvPr id="0" name=""/>
        <dsp:cNvSpPr/>
      </dsp:nvSpPr>
      <dsp:spPr>
        <a:xfrm rot="11633382">
          <a:off x="13173322" y="1233519"/>
          <a:ext cx="7687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8792" y="0"/>
              </a:lnTo>
            </a:path>
          </a:pathLst>
        </a:custGeom>
        <a:noFill/>
        <a:ln w="317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E6106C-F00B-D346-AC1C-D23A0604BEF1}">
      <dsp:nvSpPr>
        <dsp:cNvPr id="0" name=""/>
        <dsp:cNvSpPr/>
      </dsp:nvSpPr>
      <dsp:spPr>
        <a:xfrm>
          <a:off x="12565441" y="755134"/>
          <a:ext cx="619120" cy="6191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</a:t>
          </a:r>
          <a:r>
            <a:rPr lang="en-US" altLang="ko-KR" sz="1200" kern="1200" dirty="0"/>
            <a:t>1</a:t>
          </a:r>
          <a:endParaRPr lang="ko-KR" altLang="en-US" sz="1200" kern="1200" dirty="0"/>
        </a:p>
      </dsp:txBody>
      <dsp:txXfrm>
        <a:off x="12595664" y="785357"/>
        <a:ext cx="558674" cy="558674"/>
      </dsp:txXfrm>
    </dsp:sp>
    <dsp:sp modelId="{95B3DC9D-5255-1C44-A268-BFC22FF6D640}">
      <dsp:nvSpPr>
        <dsp:cNvPr id="0" name=""/>
        <dsp:cNvSpPr/>
      </dsp:nvSpPr>
      <dsp:spPr>
        <a:xfrm rot="20022066">
          <a:off x="14531705" y="1171069"/>
          <a:ext cx="3534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3404" y="0"/>
              </a:lnTo>
            </a:path>
          </a:pathLst>
        </a:custGeom>
        <a:noFill/>
        <a:ln w="317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FD1FE-A64A-3040-B888-B5EDE794EE45}">
      <dsp:nvSpPr>
        <dsp:cNvPr id="0" name=""/>
        <dsp:cNvSpPr/>
      </dsp:nvSpPr>
      <dsp:spPr>
        <a:xfrm>
          <a:off x="14866820" y="630233"/>
          <a:ext cx="619120" cy="6191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</a:t>
          </a:r>
          <a:r>
            <a:rPr lang="en-US" altLang="ko-KR" sz="1200" kern="1200" dirty="0"/>
            <a:t>2</a:t>
          </a:r>
          <a:endParaRPr lang="ko-KR" altLang="en-US" sz="1200" kern="1200" dirty="0"/>
        </a:p>
      </dsp:txBody>
      <dsp:txXfrm>
        <a:off x="14897043" y="660456"/>
        <a:ext cx="558674" cy="558674"/>
      </dsp:txXfrm>
    </dsp:sp>
    <dsp:sp modelId="{AA5A0073-6346-8A45-B581-9EFDBA14C3DB}">
      <dsp:nvSpPr>
        <dsp:cNvPr id="0" name=""/>
        <dsp:cNvSpPr/>
      </dsp:nvSpPr>
      <dsp:spPr>
        <a:xfrm>
          <a:off x="16045517" y="2457845"/>
          <a:ext cx="605124" cy="60512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소방당국</a:t>
          </a:r>
        </a:p>
      </dsp:txBody>
      <dsp:txXfrm>
        <a:off x="16075057" y="2487385"/>
        <a:ext cx="546044" cy="546044"/>
      </dsp:txXfrm>
    </dsp:sp>
    <dsp:sp modelId="{2C166F33-0031-2141-812A-201EEA9DF647}">
      <dsp:nvSpPr>
        <dsp:cNvPr id="0" name=""/>
        <dsp:cNvSpPr/>
      </dsp:nvSpPr>
      <dsp:spPr>
        <a:xfrm rot="16200000">
          <a:off x="16226300" y="2336066"/>
          <a:ext cx="2435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3557" y="0"/>
              </a:lnTo>
            </a:path>
          </a:pathLst>
        </a:custGeom>
        <a:noFill/>
        <a:ln w="317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AC7F-74E7-B642-A9FE-F5361E9F9876}">
      <dsp:nvSpPr>
        <dsp:cNvPr id="0" name=""/>
        <dsp:cNvSpPr/>
      </dsp:nvSpPr>
      <dsp:spPr>
        <a:xfrm>
          <a:off x="16045517" y="1609162"/>
          <a:ext cx="605124" cy="60512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 </a:t>
          </a:r>
          <a:r>
            <a:rPr lang="en-US" altLang="ko-KR" sz="1200" kern="1200" dirty="0"/>
            <a:t>1</a:t>
          </a:r>
          <a:endParaRPr lang="ko-KR" altLang="en-US" sz="1200" kern="1200" dirty="0"/>
        </a:p>
      </dsp:txBody>
      <dsp:txXfrm>
        <a:off x="16075057" y="1638702"/>
        <a:ext cx="546044" cy="546044"/>
      </dsp:txXfrm>
    </dsp:sp>
    <dsp:sp modelId="{BA75D438-49A2-1340-97C0-394F16C2E977}">
      <dsp:nvSpPr>
        <dsp:cNvPr id="0" name=""/>
        <dsp:cNvSpPr/>
      </dsp:nvSpPr>
      <dsp:spPr>
        <a:xfrm rot="1800000">
          <a:off x="16640597" y="2972577"/>
          <a:ext cx="1499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944" y="0"/>
              </a:lnTo>
            </a:path>
          </a:pathLst>
        </a:custGeom>
        <a:noFill/>
        <a:ln w="317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ADB9C-EB24-FF49-BFC1-82E07C575106}">
      <dsp:nvSpPr>
        <dsp:cNvPr id="0" name=""/>
        <dsp:cNvSpPr/>
      </dsp:nvSpPr>
      <dsp:spPr>
        <a:xfrm>
          <a:off x="16780497" y="2882186"/>
          <a:ext cx="605124" cy="60512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 </a:t>
          </a:r>
          <a:r>
            <a:rPr lang="en-US" altLang="ko-KR" sz="1200" kern="1200" dirty="0"/>
            <a:t>2</a:t>
          </a:r>
          <a:endParaRPr lang="ko-KR" altLang="en-US" sz="1200" kern="1200" dirty="0"/>
        </a:p>
      </dsp:txBody>
      <dsp:txXfrm>
        <a:off x="16810037" y="2911726"/>
        <a:ext cx="546044" cy="546044"/>
      </dsp:txXfrm>
    </dsp:sp>
    <dsp:sp modelId="{E3A82CA6-8C10-534A-AB0A-C94173F2DB50}">
      <dsp:nvSpPr>
        <dsp:cNvPr id="0" name=""/>
        <dsp:cNvSpPr/>
      </dsp:nvSpPr>
      <dsp:spPr>
        <a:xfrm rot="7717032">
          <a:off x="15854141" y="3184325"/>
          <a:ext cx="3106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0639" y="0"/>
              </a:lnTo>
            </a:path>
          </a:pathLst>
        </a:custGeom>
        <a:noFill/>
        <a:ln w="317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9B728-E588-6043-A44C-9408430399A8}">
      <dsp:nvSpPr>
        <dsp:cNvPr id="0" name=""/>
        <dsp:cNvSpPr/>
      </dsp:nvSpPr>
      <dsp:spPr>
        <a:xfrm>
          <a:off x="15368280" y="3305682"/>
          <a:ext cx="605124" cy="60512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 </a:t>
          </a:r>
          <a:r>
            <a:rPr lang="en-US" altLang="ko-KR" sz="1200" kern="1200" dirty="0"/>
            <a:t>3</a:t>
          </a:r>
          <a:endParaRPr lang="ko-KR" altLang="en-US" sz="1200" kern="1200" dirty="0"/>
        </a:p>
      </dsp:txBody>
      <dsp:txXfrm>
        <a:off x="15397820" y="3335222"/>
        <a:ext cx="546044" cy="546044"/>
      </dsp:txXfrm>
    </dsp:sp>
    <dsp:sp modelId="{785951CF-013A-A44B-B055-7DAAB9C0EF0F}">
      <dsp:nvSpPr>
        <dsp:cNvPr id="0" name=""/>
        <dsp:cNvSpPr/>
      </dsp:nvSpPr>
      <dsp:spPr>
        <a:xfrm>
          <a:off x="15359217" y="4956772"/>
          <a:ext cx="593598" cy="59359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대한민국 정부</a:t>
          </a:r>
        </a:p>
      </dsp:txBody>
      <dsp:txXfrm>
        <a:off x="15388194" y="4985749"/>
        <a:ext cx="535644" cy="535644"/>
      </dsp:txXfrm>
    </dsp:sp>
    <dsp:sp modelId="{B4416A8A-BE05-4946-8FF3-80EAF50E6DE9}">
      <dsp:nvSpPr>
        <dsp:cNvPr id="0" name=""/>
        <dsp:cNvSpPr/>
      </dsp:nvSpPr>
      <dsp:spPr>
        <a:xfrm rot="16200000">
          <a:off x="15582358" y="4883113"/>
          <a:ext cx="1473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318" y="0"/>
              </a:lnTo>
            </a:path>
          </a:pathLst>
        </a:custGeom>
        <a:noFill/>
        <a:ln w="317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24599-9508-4848-B572-149BAE8BBA13}">
      <dsp:nvSpPr>
        <dsp:cNvPr id="0" name=""/>
        <dsp:cNvSpPr/>
      </dsp:nvSpPr>
      <dsp:spPr>
        <a:xfrm>
          <a:off x="15359217" y="4215855"/>
          <a:ext cx="593598" cy="59359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 </a:t>
          </a:r>
          <a:r>
            <a:rPr lang="en-US" altLang="ko-KR" sz="1200" kern="1200" dirty="0"/>
            <a:t>1</a:t>
          </a:r>
          <a:endParaRPr lang="ko-KR" altLang="en-US" sz="1200" kern="1200" dirty="0"/>
        </a:p>
      </dsp:txBody>
      <dsp:txXfrm>
        <a:off x="15388194" y="4244832"/>
        <a:ext cx="535644" cy="535644"/>
      </dsp:txXfrm>
    </dsp:sp>
    <dsp:sp modelId="{D4F3D62F-586D-AA4A-BFC3-E133309B1399}">
      <dsp:nvSpPr>
        <dsp:cNvPr id="0" name=""/>
        <dsp:cNvSpPr/>
      </dsp:nvSpPr>
      <dsp:spPr>
        <a:xfrm>
          <a:off x="15952816" y="5253571"/>
          <a:ext cx="1473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318" y="0"/>
              </a:lnTo>
            </a:path>
          </a:pathLst>
        </a:custGeom>
        <a:noFill/>
        <a:ln w="317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0E179-A1DA-6147-A3F6-92EF6E1A7B02}">
      <dsp:nvSpPr>
        <dsp:cNvPr id="0" name=""/>
        <dsp:cNvSpPr/>
      </dsp:nvSpPr>
      <dsp:spPr>
        <a:xfrm>
          <a:off x="16100134" y="4956772"/>
          <a:ext cx="593598" cy="59359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 </a:t>
          </a:r>
          <a:r>
            <a:rPr lang="en-US" altLang="ko-KR" sz="1200" kern="1200" dirty="0"/>
            <a:t>2</a:t>
          </a:r>
          <a:endParaRPr lang="ko-KR" altLang="en-US" sz="1200" kern="1200" dirty="0"/>
        </a:p>
      </dsp:txBody>
      <dsp:txXfrm>
        <a:off x="16129111" y="4985749"/>
        <a:ext cx="535644" cy="535644"/>
      </dsp:txXfrm>
    </dsp:sp>
    <dsp:sp modelId="{9AE5AA17-A4FE-BB4C-BB53-B901876625AE}">
      <dsp:nvSpPr>
        <dsp:cNvPr id="0" name=""/>
        <dsp:cNvSpPr/>
      </dsp:nvSpPr>
      <dsp:spPr>
        <a:xfrm rot="5400000">
          <a:off x="15582358" y="5624029"/>
          <a:ext cx="1473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318" y="0"/>
              </a:lnTo>
            </a:path>
          </a:pathLst>
        </a:custGeom>
        <a:noFill/>
        <a:ln w="317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57E9F-277C-454C-9829-3C71B5AB5ECF}">
      <dsp:nvSpPr>
        <dsp:cNvPr id="0" name=""/>
        <dsp:cNvSpPr/>
      </dsp:nvSpPr>
      <dsp:spPr>
        <a:xfrm>
          <a:off x="15359217" y="5697688"/>
          <a:ext cx="593598" cy="59359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 </a:t>
          </a:r>
          <a:r>
            <a:rPr lang="en-US" altLang="ko-KR" sz="1200" kern="1200" dirty="0"/>
            <a:t>3</a:t>
          </a:r>
          <a:endParaRPr lang="ko-KR" altLang="en-US" sz="1200" kern="1200" dirty="0"/>
        </a:p>
      </dsp:txBody>
      <dsp:txXfrm>
        <a:off x="15388194" y="5726665"/>
        <a:ext cx="535644" cy="535644"/>
      </dsp:txXfrm>
    </dsp:sp>
    <dsp:sp modelId="{1DF6D948-8DA3-EB42-BD51-AF7795899D9E}">
      <dsp:nvSpPr>
        <dsp:cNvPr id="0" name=""/>
        <dsp:cNvSpPr/>
      </dsp:nvSpPr>
      <dsp:spPr>
        <a:xfrm rot="10800000">
          <a:off x="15211899" y="5253571"/>
          <a:ext cx="1473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318" y="0"/>
              </a:lnTo>
            </a:path>
          </a:pathLst>
        </a:custGeom>
        <a:noFill/>
        <a:ln w="317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32029-4B6B-2949-B768-E64632450396}">
      <dsp:nvSpPr>
        <dsp:cNvPr id="0" name=""/>
        <dsp:cNvSpPr/>
      </dsp:nvSpPr>
      <dsp:spPr>
        <a:xfrm>
          <a:off x="14618301" y="4956772"/>
          <a:ext cx="593598" cy="59359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</a:t>
          </a:r>
          <a:r>
            <a:rPr lang="en-US" altLang="ko-KR" sz="1200" kern="1200" dirty="0"/>
            <a:t>4</a:t>
          </a:r>
          <a:endParaRPr lang="ko-KR" altLang="en-US" sz="1200" kern="1200" dirty="0"/>
        </a:p>
      </dsp:txBody>
      <dsp:txXfrm>
        <a:off x="14647278" y="4985749"/>
        <a:ext cx="535644" cy="535644"/>
      </dsp:txXfrm>
    </dsp:sp>
    <dsp:sp modelId="{0DBAB9D7-44D0-B844-937A-41DA2F2ED380}">
      <dsp:nvSpPr>
        <dsp:cNvPr id="0" name=""/>
        <dsp:cNvSpPr/>
      </dsp:nvSpPr>
      <dsp:spPr>
        <a:xfrm>
          <a:off x="12849952" y="4301363"/>
          <a:ext cx="843057" cy="84305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경찰</a:t>
          </a:r>
        </a:p>
      </dsp:txBody>
      <dsp:txXfrm>
        <a:off x="12891107" y="4342518"/>
        <a:ext cx="760747" cy="760747"/>
      </dsp:txXfrm>
    </dsp:sp>
    <dsp:sp modelId="{9BD77025-B90B-294F-A3A7-30AEC54538A5}">
      <dsp:nvSpPr>
        <dsp:cNvPr id="0" name=""/>
        <dsp:cNvSpPr/>
      </dsp:nvSpPr>
      <dsp:spPr>
        <a:xfrm rot="4860000">
          <a:off x="13245021" y="5253571"/>
          <a:ext cx="22102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1022" y="0"/>
              </a:lnTo>
            </a:path>
          </a:pathLst>
        </a:custGeom>
        <a:noFill/>
        <a:ln w="317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66853-3235-0B4C-AEC5-60E007CF9E8D}">
      <dsp:nvSpPr>
        <dsp:cNvPr id="0" name=""/>
        <dsp:cNvSpPr/>
      </dsp:nvSpPr>
      <dsp:spPr>
        <a:xfrm>
          <a:off x="13018054" y="5362722"/>
          <a:ext cx="843057" cy="84305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</a:t>
          </a:r>
          <a:r>
            <a:rPr lang="en-US" altLang="ko-KR" sz="1200" kern="1200" dirty="0"/>
            <a:t>1</a:t>
          </a:r>
          <a:endParaRPr lang="ko-KR" altLang="en-US" sz="1200" kern="1200" dirty="0"/>
        </a:p>
      </dsp:txBody>
      <dsp:txXfrm>
        <a:off x="13059209" y="5403877"/>
        <a:ext cx="760747" cy="760747"/>
      </dsp:txXfrm>
    </dsp:sp>
    <dsp:sp modelId="{65D18E4E-A342-7445-8F08-B45DF4272885}">
      <dsp:nvSpPr>
        <dsp:cNvPr id="0" name=""/>
        <dsp:cNvSpPr/>
      </dsp:nvSpPr>
      <dsp:spPr>
        <a:xfrm rot="10260000">
          <a:off x="12630290" y="4806943"/>
          <a:ext cx="22102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1022" y="0"/>
              </a:lnTo>
            </a:path>
          </a:pathLst>
        </a:custGeom>
        <a:noFill/>
        <a:ln w="31750" cap="flat" cmpd="sng" algn="ctr">
          <a:solidFill>
            <a:srgbClr val="377EB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259939-6040-9A4B-B10B-920354899B49}">
      <dsp:nvSpPr>
        <dsp:cNvPr id="0" name=""/>
        <dsp:cNvSpPr/>
      </dsp:nvSpPr>
      <dsp:spPr>
        <a:xfrm>
          <a:off x="11788593" y="4469465"/>
          <a:ext cx="843057" cy="84305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</a:t>
          </a:r>
          <a:r>
            <a:rPr lang="en-US" altLang="ko-KR" sz="1200" kern="1200" dirty="0"/>
            <a:t>2</a:t>
          </a:r>
          <a:endParaRPr lang="ko-KR" altLang="en-US" sz="1200" kern="1200" dirty="0"/>
        </a:p>
      </dsp:txBody>
      <dsp:txXfrm>
        <a:off x="11829748" y="4510620"/>
        <a:ext cx="760747" cy="760747"/>
      </dsp:txXfrm>
    </dsp:sp>
    <dsp:sp modelId="{DD7F78E3-E9F5-6C41-A8F4-7BE7EAFE0D3D}">
      <dsp:nvSpPr>
        <dsp:cNvPr id="0" name=""/>
        <dsp:cNvSpPr/>
      </dsp:nvSpPr>
      <dsp:spPr>
        <a:xfrm>
          <a:off x="12213135" y="2401599"/>
          <a:ext cx="730265" cy="73026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유가족</a:t>
          </a:r>
        </a:p>
      </dsp:txBody>
      <dsp:txXfrm>
        <a:off x="12248784" y="2437248"/>
        <a:ext cx="658967" cy="658967"/>
      </dsp:txXfrm>
    </dsp:sp>
    <dsp:sp modelId="{FB6836E1-F423-BC49-A953-845227B5CAA5}">
      <dsp:nvSpPr>
        <dsp:cNvPr id="0" name=""/>
        <dsp:cNvSpPr/>
      </dsp:nvSpPr>
      <dsp:spPr>
        <a:xfrm rot="9180000">
          <a:off x="12042617" y="2993714"/>
          <a:ext cx="1803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346" y="0"/>
              </a:lnTo>
            </a:path>
          </a:pathLst>
        </a:custGeom>
        <a:noFill/>
        <a:ln w="31750" cap="flat" cmpd="sng" algn="ctr">
          <a:solidFill>
            <a:srgbClr val="377EB8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6C489154-F4C4-094B-BBF4-FDB8FF7DC88E}">
      <dsp:nvSpPr>
        <dsp:cNvPr id="0" name=""/>
        <dsp:cNvSpPr/>
      </dsp:nvSpPr>
      <dsp:spPr>
        <a:xfrm>
          <a:off x="11322179" y="2855563"/>
          <a:ext cx="730265" cy="73026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</a:t>
          </a:r>
          <a:r>
            <a:rPr lang="en-US" altLang="ko-KR" sz="1200" kern="1200" dirty="0"/>
            <a:t>1</a:t>
          </a:r>
          <a:endParaRPr lang="ko-KR" altLang="en-US" sz="1200" kern="1200" dirty="0"/>
        </a:p>
      </dsp:txBody>
      <dsp:txXfrm>
        <a:off x="11357828" y="2891212"/>
        <a:ext cx="658967" cy="658967"/>
      </dsp:txXfrm>
    </dsp:sp>
    <dsp:sp modelId="{8CE163AE-2103-F24F-A215-8D9FB50B77A4}">
      <dsp:nvSpPr>
        <dsp:cNvPr id="0" name=""/>
        <dsp:cNvSpPr/>
      </dsp:nvSpPr>
      <dsp:spPr>
        <a:xfrm rot="14580000">
          <a:off x="12261112" y="2321254"/>
          <a:ext cx="1803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346" y="0"/>
              </a:lnTo>
            </a:path>
          </a:pathLst>
        </a:custGeom>
        <a:noFill/>
        <a:ln w="317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2ADA9-F6E6-9C4A-A89D-EF6270CBED59}">
      <dsp:nvSpPr>
        <dsp:cNvPr id="0" name=""/>
        <dsp:cNvSpPr/>
      </dsp:nvSpPr>
      <dsp:spPr>
        <a:xfrm>
          <a:off x="11759170" y="1510643"/>
          <a:ext cx="730265" cy="73026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뉴스</a:t>
          </a:r>
          <a:r>
            <a:rPr lang="en-US" altLang="ko-KR" sz="1200" kern="1200" dirty="0"/>
            <a:t>2</a:t>
          </a:r>
          <a:endParaRPr lang="ko-KR" altLang="en-US" sz="1200" kern="1200" dirty="0"/>
        </a:p>
      </dsp:txBody>
      <dsp:txXfrm>
        <a:off x="11794819" y="1546292"/>
        <a:ext cx="658967" cy="658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9:21:5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8:20:32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24575,'10'0'0,"4"0"0,8 0 0,7 2 0,8 3 0,4 3 0,4 3 0,-1 0 0,2-2 0,-2-1 0,1 0 0,-1-2 0,-2 2 0,-6-3 0,-5 0 0,-5 0 0,-2-3 0,-2 1 0,-1-1 0,3 1 0,2 0 0,4 2 0,4 0 0,3 1 0,3-1 0,2 2 0,4-1 0,5 1 0,3 0 0,5-3 0,2-1 0,5 0 0,1 1 0,3-1 0,-7 0 0,-6-1 0,-6 1 0,-3 0 0,1-1 0,3-2 0,0 0 0,-4 0 0,-3 0 0,-4 0 0,2 0 0,2 0 0,4 0 0,-1 0 0,1 0 0,-1 0 0,1 0 0,-1 0 0,-1 0 0,-5-1 0,0-3 0,-1-3 0,1-4 0,2-1 0,-2 0 0,-3 0 0,-4 2 0,-5-1 0,0 1 0,-4 0 0,-2-1 0,-1-1 0,-3-1 0,0 0 0,0 0 0,-3 3 0,-1-2 0,-4-1 0,-2 0 0,-3 0 0,-3 0 0,-2-3 0,0-2 0,1-1 0,0-1 0,-1 3 0,-2 4 0,0 5 0,-3 4 0,-6 2 0,4 1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8:20:3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24575,'0'24'0,"0"25"0,0 39 0,0-20 0,0 6 0,0 13 0,0 5 0,0-25 0,0 1 0,0 1-255,0 4 1,0 1 0,0 1 254,0 2 0,0-1 0,0 1 0,0-1 0,0 0 0,0 0 0,0-4 0,0-1 0,0-2 0,0 24 0,0-4 94,0-14 0,0-3-94,0-8 0,0-3 0,0-5 0,0-2 0,-3 40 0,0-19 0,-1-24 575,2-31-575,2-45 0,0 13 0,0-21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8:20:3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1 465 24575,'39'17'0,"10"22"0,17 21 0,-1 9 0,-14-9 0,-13-20 0,-15-14 0,-4-8 0,-4-4 0,-3-5 0,-4-4 0,-2-3 0,-2-3 0,-2-3 0,-2-6 0,2-8 0,3-10 0,5-8 0,5-3 0,3 0 0,5 0 0,7-2 0,9-1 0,12-4 0,14-5 0,-25 22 0,3 0 0,6-4 0,3-2 0,6-2 0,0 0 0,1 2 0,-1 2 0,-5 3 0,-3 2 0,30-13 0,-28 15 0,-17 7 0,-12 9 0,-13 5 0,-4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9:37:3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44 122 24575,'0'51'0,"0"18"0,0-19 0,0 4 0,0 11 0,0 3 0,0 4 0,0 2 0,0 3 0,0 0 0,0 8 0,0 0 0,0-2 0,0-2 0,0-1 0,0-3 0,0-8 0,0-5 0,0 31 0,0-18 0,0-21 0,0-9 0,0-9 0,0-3 0,0 0 0,0-3 0,0-3 0,0-4 0,0-3 0,0-4 0,0-4 0,1-7 0,5-7 0,15-11 0,25-7 0,9 7 0,11 2 0,20-1 0,7 3 0,-25 3 0,3 1 0,-1 1 0,2 1 0,1 0 0,-3 0 0,22 1 0,-3 0 0,-1 0 0,0 0 0,1 0 0,1 0 0,2 0 0,0 0 0,1 0 0,-2 0 0,0 0 0,-1 0 0,-6 0 0,-1 0 0,-4 0 0,-2 0 0,-6 1 0,-2 1 0,-6 1 0,-3 1 0,-6 2 0,-1 1 0,34 9 0,-16-1 0,-10-4 0,-13-4 0,-4-1 0,1-3 0,9-1 0,12 0 0,7-2 0,-1 0 0,-13 0 0,-16 2 0,-13 1 0,-12-1 0,-5 0 0,-6-4 0,-4-5 0,-2-9 0,-3-9 0,-4-11 0,-2-10 0,-1-12 0,4-19 0,2-22 0,3 41 0,0-3 0,0-4 0,0-1 0,0 0 0,0 1 0,0 5 0,0 0 0,0 3 0,0 0 0,0 1 0,0 0 0,0-5 0,0-1 0,0-5 0,0-1 0,0 0 0,0 1 0,0 3 0,0 2 0,0 9 0,0 4 0,0-29 0,0 23 0,0 20 0,0 13 0,0 9 0,-2 5 0,-1 5 0,-3 0 0,-4 1 0,0-1 0,-4 1 0,-3-1 0,-4 0 0,-8 0 0,-10 1 0,-11 2 0,-10 0 0,-8 0 0,-13 0 0,-16 0 0,40 0 0,-2 0 0,-7 0 0,-2 0 0,-4 0 0,0 0 0,-1 0 0,0 0 0,5 0 0,1 0 0,6 0 0,2 0 0,8 0 0,2 0 0,-40 0 0,1 0 0,-2 3 0,-5 0 0,3 1 0,4-1 0,5-3 0,-2 3 0,-9 0 0,-5 4 0,-1-1 0,12-2 0,8-1 0,8-1 0,2 2 0,2-1 0,7-1 0,6-2 0,8 0 0,10 1 0,4 1 0,4 2 0,-2 1 0,-2 1 0,-1-1 0,-4 2 0,0 1 0,2-1 0,0-2 0,8-3 0,5-2 0,6 0 0,5 0 0,5 2 0,4 2 0,2 2-1696,1 11 0,0-11 0,0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9:37:4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24575,'0'22'0,"0"28"0,0-1 0,0 6 0,0 18 0,0 5 0,0 8 0,0 1 0,0 2 0,0 0 0,0-5 0,0-1 0,0 2 0,0 2 0,0 7 0,0 1 0,0-3 0,0-1 0,0-5 0,0-1 0,0-9 0,0-4 0,0-10 0,0-4 0,0 38 0,0-17 0,0-16 0,0-11 0,0-8 0,0 0 0,0 5 0,0 3 0,0-1 0,0-3 0,0-7 0,0-4 0,0 1 0,0 0 0,0 1 0,0-3 0,0-5 0,0-6 0,0-3 0,0-5 0,0-2 0,0-2 0,0-4 0,1-5 0,6-6 0,12-6 0,17-5 0,33-1 0,21 2 0,10 3 0,-47 7 0,-1 1 0,45 1 0,-47 0 0,2 0 0,3 0 0,0 0 0,4 0 0,0 0 0,3 1 0,0 1 0,0 1 0,-1 1 0,-4 1 0,-2 0 0,39 6 0,-20-2 0,-17-4 0,-16-2 0,-10-2 0,-7-1 0,-5 0 0,-2 0 0,-2 0 0,-1 0 0,0 0 0,-2 0 0,0 0 0,0-2 0,-1-1 0,-4-1 0,-2-2 0,-4 0 0,-1-3 0,0-7 0,0-9 0,0-10 0,0-3 0,0-3 0,0 2 0,0-7 0,0-16 0,1-27 0,3 25 0,1-6 0,2-14 0,0-4 0,2-10 0,0-1 0,-3 29 0,0-1 0,-1 0 0,0 2 0,-2 1 0,1 1 0,1-32 0,-1 2 0,-1 6 0,0 3 0,-1 9 0,-1 3 0,1 9 0,1 3 0,-2 5 0,1 2 0,0 3 0,0 2 0,0-42 0,-2 5 0,0 8 0,0 6 0,0 10 0,0 14 0,3 15 0,-1 10 0,1 7 0,-1 5 0,-2 2 0,0 3 0,0 2 0,-2 2 0,-3 3 0,-6 2 0,-9 0 0,-10 0 0,-8 0 0,-11 0 0,-8 0 0,-13 0 0,-17 0 0,36 0 0,-2 0 0,-4 0 0,0 0 0,-1 0 0,1 0 0,3 0 0,2 0 0,-43 0 0,14 0 0,15 0 0,10 0 0,7 0 0,1 0 0,-4 0 0,0 0 0,2 0 0,6 0 0,3 0 0,3 0 0,0 0 0,-1-1 0,6-1 0,8-1 0,12 0 0,8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9:37:4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24575,'0'39'0,"0"26"0,0-14 0,0 6 0,0 14 0,0 4 0,0 7 0,0 1 0,0 5 0,0 0 0,0-1 0,0-1 0,0-4 0,0-1 0,0-6 0,0-2 0,0-6 0,0-1 0,0-7 0,0-1 0,0-5 0,0-1 0,0 47 0,0-8 0,0-8 0,0-8 0,0-12 0,0-4 0,0-3 0,0-1 0,0-2 0,0-4 0,0-11 0,0-10 0,0-9 0,0-4 0,2-3 0,1-2 0,0 0 0,-1 1 0,-2 1 0,0 5 0,0 6 0,0 6 0,0 3 0,0-3 0,0-4 0,0-2 0,0-4 0,0 1 0,0-2 0,0-2 0,0-2 0,0 1 0,0 1 0,0 4 0,0-2 0,0-3 0,0-5 0,0-2 0,0-2 0,0-1 0,2 0 0,0-2 0,2-3 0,3 0 0,-1 0 0,3 0 0,3 0 0,3 0 0,3 0 0,2-3 0,5-2 0,4-6 0,4-2 0,2 0 0,1 2 0,3 4 0,7 1 0,10 4 0,7 0 0,6 3 0,7 6 0,7 8 0,5 6 0,3 4 0,-2-2 0,-10-4 0,-8-4 0,-10-1 0,-9 0 0,-5 0 0,-2-4 0,-6-2 0,-7-2 0,-7-3 0,-8-1 0,-4-1 0,-4-1 0,-4 0 0,0 0 0,1 0 0,0 0 0,0 0 0,1 0 0,-2-2 0,-1-1 0,-2-2 0,-2-4 0,0-2 0,0-9 0,0-9 0,0-9 0,0-5 0,0 1 0,0 4 0,0 2 0,0 2 0,0-9 0,0-20 0,0-27 0,0 29 0,0-4 0,1-9 0,1-2 0,1-3 0,1-1 0,2 2 0,-1 0 0,1 9 0,0 1 0,0 4 0,-1 2 0,0 1 0,-1 0 0,2 1 0,-1-1 0,0-4 0,-1-1 0,-1-1 0,0-1 0,-1 0 0,-1 0 0,-1 4 0,0 2 0,0 8 0,0 3 0,0-30 0,0 20 0,2 12 0,0 5 0,1 3 0,0 3 0,-2 5 0,-1 6 0,0 6 0,0 5 0,0 2 0,0-2 0,0-1 0,0-5 0,0-1 0,0-1 0,0 2 0,0 5 0,0 2 0,-2 5 0,-3 5 0,-6 3 0,-9 2 0,-5 0 0,-8 0 0,-8 0 0,-5 0 0,-6 0 0,-2 0 0,-2 0 0,-3 0 0,-8 0 0,-8 0 0,-5 0 0,-9 0 0,4 0 0,2 0 0,9 0 0,11 0 0,10 0 0,9 0 0,6 0 0,2 0 0,1 0 0,3 0 0,2 0 0,4 0 0,5 0 0,4 0 0,1 0 0,3 0 0,1 0 0,2 0 0,2 0 0,1 0 0,0 0 0,-1 0 0,-2 0 0,-2 0 0,-2 0 0,-1 0 0,4 0 0,4 0 0,4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9:37:57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2501 1 24575,'-19'0'0,"-68"0"0,24 0 0,-6 0 0,-17 0 0,-5 0 0,-8 0 0,2 0 0,15 0 0,4 0 0,3 0 0,2 0 0,11 0 0,2 0 0,7 0 0,2 0 0,-41 0 0,1 0 0,-8 0 0,45 0 0,-1 0 0,-3 0 0,1 0 0,0 0 0,1 0 0,-38 1 0,19 2 0,17 0 0,12-1 0,2 0 0,-4-2 0,-3 2 0,-4 1 0,3 0 0,8-1 0,5-2 0,7 0 0,2 2 0,4 1 0,6 0 0,7 1 0,6 0 0,5 6 0,1 5 0,1 5 0,1 6 0,4 6 0,6 7 0,7 7 0,5 13 0,1 13 0,-1 15 0,-14-38 0,0 1 0,-3 2 0,-1 2 0,-1 4 0,-2 1 0,-1 0 0,-1 1 0,1 0 0,-2 0 0,1-3 0,0-2 0,0 40 0,0-14 0,0-13 0,0-7 0,0 0 0,0-2 0,0-5 0,-2-8 0,-1-7 0,-2-7 0,-1-6 0,4-6 0,-1-7 0,5-6 0,7-5 0,10-4 0,16-4 0,28-3 0,17 0 0,7 4 0,1 3 0,-9 2 0,7 0 0,6 0 0,-1 0 0,-1 0 0,-8 0 0,-6 0 0,-6 0 0,-8 0 0,0-3 0,-1 0 0,3-1 0,0 1 0,0 3 0,5 0 0,-2 0 0,2 0 0,-3 0 0,-7 0 0,-8 0 0,-10 0 0,-10 0 0,-6 0 0,-3 0 0,-2 0 0,0 0 0,1 1 0,3 2 0,6 2 0,7 2 0,1 0 0,-2 0 0,-6-2 0,-6-1 0,-4-2 0,-4-1 0,-5-3 0,-6-8 0,-4-8 0,-1-9 0,0-26 0,0-17 0,0-23 0,0 37 0,0-2 0,2-1 0,0 1 0,1-3 0,1 2 0,1 4 0,0 3 0,4-33 0,-4 24 0,-2 20 0,-3 12 0,0 8 0,0 3 0,0-2 0,0-3 0,0-6 0,0-2 0,0 1 0,0 3 0,0 6 0,0 0 0,0 1 0,0-3 0,0-7 0,-3-5 0,0-7 0,0-2 0,-2 0 0,2-3 0,0 2 0,1 3 0,2 8 0,0 8 0,0 5 0,0 6 0,0 2 0,0 4 0,0 1 0,0 0 0,0 0 0,0 1 0,0 0 0,0 1 0,0 1 0,0 5 0,0 13 0,0-7 0,0 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F55F9-F0C6-6546-7218-C146A14A0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BD9F32-79F1-6D24-D7D7-F69850DB5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90F88-3D30-5BD0-C8B1-EED1A487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69D96-5EDA-A040-9790-ED7EB763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37A87-288A-B807-2A65-A5523C6C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325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8B1B2-7C46-4DF3-E1AC-558F6826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FF4C1D-E992-1AB9-EE2A-59A5F4433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1BBF0-C4AB-59B8-CCFA-2EC3B4BB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F14D8-9C4B-DA8B-3C45-D4F8D72F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DF6C-9655-A568-5FA7-5AEDBB56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121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64DFBA-32E2-31DE-7289-59D342996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2697A-65AB-6E6A-7825-99383AC0C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FF58FA-F282-877C-B185-2A65CB6B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D917B-BFD9-5391-E0FC-66B40E61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8F319-F610-2085-3CA7-F6CAD2D9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894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058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20FC3-4FD5-61B4-9CF0-9DB8672C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A9361-6D47-F6C4-96FA-FD3C5B317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BC056-D3F8-6ABC-D725-22625D45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05504-AA42-94C0-65F8-8381089C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A5919-ADE1-9889-2B22-0CA9951E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529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C405D-958D-03FA-170F-735B9C48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68938-8DAC-C459-5BD9-7F610B4A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3475C-8AB0-0C58-7AF6-2281DEA4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B872A-D4BA-78DD-764D-842B2680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5C563-57EC-685C-925D-9F4DCCE7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93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6789-F236-623B-42A5-95FF5341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40C41-F9F1-8AD6-063D-066EE207F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54A91E-3B47-1304-20EA-7260EE0AE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2EE1D-20D2-E03B-74C0-EF825F5A9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255498-F95A-1312-ABDF-02519124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FF8482-3534-777D-457D-72250AA3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239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8D319-62FA-EA86-2366-F47DC663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8B0FB-3ABF-71BA-D9FF-91C3F8B32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272D01-5BE2-28C6-F3BE-985480C82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6A2DF7-36DD-3EE0-8D2C-953FC002B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0A1272-DEFE-4A6A-BD00-7AE58F2FF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09DE4-599A-06D0-9841-CB432FA45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13E389-74B0-5334-0C4F-05120961E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A73493-AB1D-9A80-EE67-798330EF9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C22B3-F801-9714-A9D8-480570CA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DA7850-7E7C-6A0B-F157-FB3E8ED2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BE0D28-5F25-C96B-E41C-83D221E6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FF90A5-E510-D403-1947-CA2B594E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753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FC976F-4EE5-D47A-BB6E-EF901A01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25242B-8EED-50DB-D6A2-5B264546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79851-5F33-2E89-D961-C65C13B6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0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69A3-3E71-EFC6-6139-46C4EC97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C63AC-45FE-5CF8-241B-4489DDF03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96C5D3-1C16-3121-4ACF-5B84C6E4B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DFC75-DC86-6374-662A-3B9B7EAB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4B0FD-EE18-7314-E6AF-ABEB2732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62C0A2-8433-59E3-0452-037A1173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05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DFEEB-8BDC-3F2D-A381-9BC7D7FB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DEE433-18C1-9587-E56A-E77CDE4DF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421C92-6D96-F7E6-881F-03AED49C2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D7CEE-FF2E-45FE-C22D-E72D4E56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C62CC-8538-4317-6161-CD1054834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4E6CA6-E676-E850-1833-8DBD8614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861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CFE9CB-CDCC-4008-8DF9-E3EDD79C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84938-35A9-9318-8CEB-A21D4BC21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403CD-768C-5BDE-F09F-3C65223A3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400F-6232-CB49-933C-CAC381812AF9}" type="datetimeFigureOut">
              <a:rPr kumimoji="1" lang="ko-KR" altLang="en-US" smtClean="0"/>
              <a:t>2023. 11. 3.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05564-7AA0-B464-9115-16A751F56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241BA2-9415-CFB0-7A93-E8B9F1A27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64424-A4ED-E345-80DE-0EC083B1B5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158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12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customXml" Target="../ink/ink4.xm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e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customXml" Target="../ink/ink6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D8626-70C5-0F8E-06A0-BA7B164C1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" r="1" b="1"/>
          <a:stretch/>
        </p:blipFill>
        <p:spPr>
          <a:xfrm>
            <a:off x="-228871" y="-80141"/>
            <a:ext cx="12562917" cy="7067138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8022-27E8-A692-A0A5-F0B50A48AEB7}"/>
              </a:ext>
            </a:extLst>
          </p:cNvPr>
          <p:cNvSpPr/>
          <p:nvPr/>
        </p:nvSpPr>
        <p:spPr>
          <a:xfrm>
            <a:off x="1290394" y="1811729"/>
            <a:ext cx="1617271" cy="69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92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8D98B8-2395-5A38-574E-8F467A4339AD}"/>
              </a:ext>
            </a:extLst>
          </p:cNvPr>
          <p:cNvSpPr/>
          <p:nvPr/>
        </p:nvSpPr>
        <p:spPr>
          <a:xfrm>
            <a:off x="1197979" y="3322577"/>
            <a:ext cx="9703627" cy="2911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92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3AB48-0147-BC10-73F7-9F5DBB17E1BC}"/>
              </a:ext>
            </a:extLst>
          </p:cNvPr>
          <p:cNvSpPr txBox="1"/>
          <p:nvPr/>
        </p:nvSpPr>
        <p:spPr>
          <a:xfrm>
            <a:off x="1083135" y="3519195"/>
            <a:ext cx="10027081" cy="844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800" b="0" i="0" dirty="0">
                <a:solidFill>
                  <a:srgbClr val="3C404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</a:t>
            </a:r>
            <a:r>
              <a:rPr lang="ko-KR" altLang="en-US" sz="8800" b="0" i="0" dirty="0">
                <a:solidFill>
                  <a:srgbClr val="3C404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8800" b="0" i="0" dirty="0">
                <a:solidFill>
                  <a:srgbClr val="3C404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</a:t>
            </a:r>
            <a:r>
              <a:rPr lang="en" altLang="ko-KR" sz="8800" b="0" i="0" dirty="0">
                <a:solidFill>
                  <a:srgbClr val="3C404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Live</a:t>
            </a:r>
          </a:p>
          <a:p>
            <a:endParaRPr lang="en" altLang="ko-KR" sz="2800" dirty="0">
              <a:solidFill>
                <a:srgbClr val="3C40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" altLang="ko-KR" sz="2800" dirty="0">
              <a:solidFill>
                <a:srgbClr val="3C40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800" dirty="0">
                <a:solidFill>
                  <a:srgbClr val="3C40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인공지능과 나의 삶  </a:t>
            </a:r>
            <a:endParaRPr lang="en-US" altLang="ko-KR" sz="2800" dirty="0">
              <a:latin typeface="Helvetica" pitchFamily="2" charset="0"/>
              <a:ea typeface="+mj-ea"/>
            </a:endParaRPr>
          </a:p>
          <a:p>
            <a:endParaRPr lang="en-US" altLang="ko-KR" sz="8368" dirty="0">
              <a:latin typeface="Helvetica" pitchFamily="2" charset="0"/>
              <a:ea typeface="+mj-ea"/>
            </a:endParaRPr>
          </a:p>
          <a:p>
            <a:endParaRPr lang="en-US" altLang="ko-KR" sz="8368" dirty="0">
              <a:latin typeface="Helvetica" pitchFamily="2" charset="0"/>
              <a:ea typeface="+mj-ea"/>
            </a:endParaRPr>
          </a:p>
          <a:p>
            <a:r>
              <a:rPr lang="en-US" altLang="ko-KR" sz="8368" dirty="0">
                <a:latin typeface="Helvetica" pitchFamily="2" charset="0"/>
                <a:ea typeface="+mj-ea"/>
              </a:rPr>
              <a:t> </a:t>
            </a:r>
          </a:p>
          <a:p>
            <a:endParaRPr lang="en-US" altLang="ko-KR" sz="8368" dirty="0">
              <a:latin typeface="Helvetica" pitchFamily="2" charset="0"/>
              <a:ea typeface="+mj-ea"/>
            </a:endParaRPr>
          </a:p>
          <a:p>
            <a:endParaRPr lang="ko-KR" altLang="en-US" sz="3638" dirty="0">
              <a:latin typeface="Helvetica" pitchFamily="2" charset="0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D2C64-D674-AB44-89C6-07B34433F477}"/>
              </a:ext>
            </a:extLst>
          </p:cNvPr>
          <p:cNvSpPr txBox="1"/>
          <p:nvPr/>
        </p:nvSpPr>
        <p:spPr>
          <a:xfrm>
            <a:off x="9748579" y="5928743"/>
            <a:ext cx="752129" cy="26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9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 경 현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7AAA3-BBEA-4A01-9A14-F1E1D74315E2}"/>
              </a:ext>
            </a:extLst>
          </p:cNvPr>
          <p:cNvSpPr txBox="1"/>
          <p:nvPr/>
        </p:nvSpPr>
        <p:spPr>
          <a:xfrm>
            <a:off x="10441695" y="5928743"/>
            <a:ext cx="667170" cy="26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9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/ ML</a:t>
            </a:r>
            <a:endParaRPr lang="ko-KR" altLang="en-US" sz="1092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26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99C86C4-69C0-2EF5-CC50-C03B2DFEC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199" y="621539"/>
            <a:ext cx="9497211" cy="19218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F05983-8640-DB3F-79EF-2CB39FB7B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591" y="3356812"/>
            <a:ext cx="6344429" cy="3053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B1765-7E09-7B81-D4DD-EB51DE3B9E7C}"/>
              </a:ext>
            </a:extLst>
          </p:cNvPr>
          <p:cNvSpPr txBox="1"/>
          <p:nvPr/>
        </p:nvSpPr>
        <p:spPr>
          <a:xfrm>
            <a:off x="3149591" y="2709157"/>
            <a:ext cx="589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0" i="0" dirty="0">
                <a:solidFill>
                  <a:srgbClr val="666666"/>
                </a:solidFill>
                <a:effectLst/>
                <a:latin typeface="Noto Sans KR"/>
              </a:rPr>
              <a:t>GAN(Generative Adversarial Networks,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생성적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적대 신경망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40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36866" name="Picture 2" descr="GAN이란? - GAN의 개념과 이해">
            <a:extLst>
              <a:ext uri="{FF2B5EF4-FFF2-40B4-BE49-F238E27FC236}">
                <a16:creationId xmlns:a16="http://schemas.microsoft.com/office/drawing/2014/main" id="{F20EBA0F-FDE6-4D7D-FA67-FF6D8FF1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73" y="1283012"/>
            <a:ext cx="9542253" cy="429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09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이 사람은 존재하지 않습니다 (feat.AI)">
            <a:extLst>
              <a:ext uri="{FF2B5EF4-FFF2-40B4-BE49-F238E27FC236}">
                <a16:creationId xmlns:a16="http://schemas.microsoft.com/office/drawing/2014/main" id="{28FE82F6-AC9E-0FEC-0E83-90FBB256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65" y="1759821"/>
            <a:ext cx="9335069" cy="37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24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F36EF9-739D-5ABF-9BF2-BFA90242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01" y="2571318"/>
            <a:ext cx="9942250" cy="21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7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08-01 순환 신경망(Recurrent Neural Network, RNN) - 딥 러닝을 이용한 자연어 처리 입문">
            <a:extLst>
              <a:ext uri="{FF2B5EF4-FFF2-40B4-BE49-F238E27FC236}">
                <a16:creationId xmlns:a16="http://schemas.microsoft.com/office/drawing/2014/main" id="{1824B03D-7364-50FC-CFC7-8288F2A5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55" y="762000"/>
            <a:ext cx="5319961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eq2seq Model (Sequence to Sequence Model)">
            <a:extLst>
              <a:ext uri="{FF2B5EF4-FFF2-40B4-BE49-F238E27FC236}">
                <a16:creationId xmlns:a16="http://schemas.microsoft.com/office/drawing/2014/main" id="{05F8C3C8-7A04-7A8D-7588-16742D965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06" y="3131308"/>
            <a:ext cx="5717620" cy="296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54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TENTION IS ALL YOU NEED 논문 리뷰">
            <a:extLst>
              <a:ext uri="{FF2B5EF4-FFF2-40B4-BE49-F238E27FC236}">
                <a16:creationId xmlns:a16="http://schemas.microsoft.com/office/drawing/2014/main" id="{D6D2EC77-6A14-F3D6-EB95-5C43BC0D4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r="27173"/>
          <a:stretch/>
        </p:blipFill>
        <p:spPr bwMode="auto">
          <a:xfrm>
            <a:off x="3166281" y="-58350"/>
            <a:ext cx="5131558" cy="677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7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Man Emoji (U+1F468)">
            <a:extLst>
              <a:ext uri="{FF2B5EF4-FFF2-40B4-BE49-F238E27FC236}">
                <a16:creationId xmlns:a16="http://schemas.microsoft.com/office/drawing/2014/main" id="{A498CB46-D92A-5461-1AE7-AA88C45C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82" y="1047655"/>
            <a:ext cx="1651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E16DD-E6D2-D8D8-623F-F1E1EDDAC114}"/>
              </a:ext>
            </a:extLst>
          </p:cNvPr>
          <p:cNvSpPr txBox="1"/>
          <p:nvPr/>
        </p:nvSpPr>
        <p:spPr>
          <a:xfrm>
            <a:off x="2565779" y="1688489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너 아직도 </a:t>
            </a:r>
            <a:r>
              <a:rPr kumimoji="1" lang="en-US" altLang="ko-KR" sz="2800" dirty="0"/>
              <a:t>RNN</a:t>
            </a:r>
            <a:r>
              <a:rPr kumimoji="1" lang="ko-KR" altLang="en-US" sz="2800" dirty="0"/>
              <a:t>을 써</a:t>
            </a:r>
            <a:r>
              <a:rPr kumimoji="1" lang="en-US" altLang="ko-KR" sz="2800" dirty="0"/>
              <a:t>?</a:t>
            </a:r>
            <a:endParaRPr kumimoji="1" lang="ko-KR" altLang="en-US" sz="2800" dirty="0"/>
          </a:p>
        </p:txBody>
      </p:sp>
      <p:pic>
        <p:nvPicPr>
          <p:cNvPr id="41988" name="Picture 4" descr="Man Shrugging Emoji (U+1F937, U+200D, U+2642, U+FE0F)">
            <a:extLst>
              <a:ext uri="{FF2B5EF4-FFF2-40B4-BE49-F238E27FC236}">
                <a16:creationId xmlns:a16="http://schemas.microsoft.com/office/drawing/2014/main" id="{2F66C5EA-E73F-CF01-B12C-1C65A4BE5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38" y="4063811"/>
            <a:ext cx="1651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117143-0468-D29E-B5EC-0F7BD4558540}"/>
              </a:ext>
            </a:extLst>
          </p:cNvPr>
          <p:cNvSpPr txBox="1"/>
          <p:nvPr/>
        </p:nvSpPr>
        <p:spPr>
          <a:xfrm>
            <a:off x="10235821" y="476306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CC0BD-7733-3808-00EC-F8EE029085BC}"/>
              </a:ext>
            </a:extLst>
          </p:cNvPr>
          <p:cNvSpPr txBox="1"/>
          <p:nvPr/>
        </p:nvSpPr>
        <p:spPr>
          <a:xfrm>
            <a:off x="8010883" y="495498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7F6EF-18F5-A1A3-1034-75A7C9AD5AE3}"/>
              </a:ext>
            </a:extLst>
          </p:cNvPr>
          <p:cNvSpPr txBox="1"/>
          <p:nvPr/>
        </p:nvSpPr>
        <p:spPr>
          <a:xfrm>
            <a:off x="9221338" y="571481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2D8CE-26C8-AB54-8FE5-DFD39F004E80}"/>
              </a:ext>
            </a:extLst>
          </p:cNvPr>
          <p:cNvSpPr txBox="1"/>
          <p:nvPr/>
        </p:nvSpPr>
        <p:spPr>
          <a:xfrm>
            <a:off x="8250606" y="406381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366CB-6DDD-3750-6C90-3A61E36BF5A9}"/>
              </a:ext>
            </a:extLst>
          </p:cNvPr>
          <p:cNvSpPr txBox="1"/>
          <p:nvPr/>
        </p:nvSpPr>
        <p:spPr>
          <a:xfrm>
            <a:off x="9693029" y="38831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462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TTENTION IS ALL YOU NEED 논문 리뷰">
            <a:extLst>
              <a:ext uri="{FF2B5EF4-FFF2-40B4-BE49-F238E27FC236}">
                <a16:creationId xmlns:a16="http://schemas.microsoft.com/office/drawing/2014/main" id="{4E33AD34-98DF-6943-CC42-9F5A7D406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r="27173"/>
          <a:stretch/>
        </p:blipFill>
        <p:spPr bwMode="auto">
          <a:xfrm>
            <a:off x="1797117" y="794226"/>
            <a:ext cx="3790766" cy="500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tGPT - 나무위키">
            <a:extLst>
              <a:ext uri="{FF2B5EF4-FFF2-40B4-BE49-F238E27FC236}">
                <a16:creationId xmlns:a16="http://schemas.microsoft.com/office/drawing/2014/main" id="{89687130-10B8-C108-EF57-76481703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91" y="1023863"/>
            <a:ext cx="22733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베타) BERT 모델 동적 양자화하기 — 파이토치 한국어 튜토리얼 (PyTorch tutorials in Korean)">
            <a:extLst>
              <a:ext uri="{FF2B5EF4-FFF2-40B4-BE49-F238E27FC236}">
                <a16:creationId xmlns:a16="http://schemas.microsoft.com/office/drawing/2014/main" id="{2D72B755-D137-AFCF-5F00-EC0DC77B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41" y="3896586"/>
            <a:ext cx="2616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716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TTENTION IS ALL YOU NEED 논문 리뷰">
            <a:extLst>
              <a:ext uri="{FF2B5EF4-FFF2-40B4-BE49-F238E27FC236}">
                <a16:creationId xmlns:a16="http://schemas.microsoft.com/office/drawing/2014/main" id="{4E33AD34-98DF-6943-CC42-9F5A7D406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r="27173"/>
          <a:stretch/>
        </p:blipFill>
        <p:spPr bwMode="auto">
          <a:xfrm>
            <a:off x="-4051986" y="985758"/>
            <a:ext cx="3790766" cy="500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tGPT - 나무위키">
            <a:extLst>
              <a:ext uri="{FF2B5EF4-FFF2-40B4-BE49-F238E27FC236}">
                <a16:creationId xmlns:a16="http://schemas.microsoft.com/office/drawing/2014/main" id="{89687130-10B8-C108-EF57-76481703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2292350"/>
            <a:ext cx="22733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베타) BERT 모델 동적 양자화하기 — 파이토치 한국어 튜토리얼 (PyTorch tutorials in Korean)">
            <a:extLst>
              <a:ext uri="{FF2B5EF4-FFF2-40B4-BE49-F238E27FC236}">
                <a16:creationId xmlns:a16="http://schemas.microsoft.com/office/drawing/2014/main" id="{2D72B755-D137-AFCF-5F00-EC0DC77B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77" y="7152404"/>
            <a:ext cx="2616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10CDC7-0922-F668-70BC-D1FDF7F63742}"/>
              </a:ext>
            </a:extLst>
          </p:cNvPr>
          <p:cNvSpPr txBox="1"/>
          <p:nvPr/>
        </p:nvSpPr>
        <p:spPr>
          <a:xfrm>
            <a:off x="4986646" y="4735772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조 단어의 데이터 셋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35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TTENTION IS ALL YOU NEED 논문 리뷰">
            <a:extLst>
              <a:ext uri="{FF2B5EF4-FFF2-40B4-BE49-F238E27FC236}">
                <a16:creationId xmlns:a16="http://schemas.microsoft.com/office/drawing/2014/main" id="{4E33AD34-98DF-6943-CC42-9F5A7D406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r="27173"/>
          <a:stretch/>
        </p:blipFill>
        <p:spPr bwMode="auto">
          <a:xfrm>
            <a:off x="-4051986" y="985758"/>
            <a:ext cx="3790766" cy="500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tGPT - 나무위키">
            <a:extLst>
              <a:ext uri="{FF2B5EF4-FFF2-40B4-BE49-F238E27FC236}">
                <a16:creationId xmlns:a16="http://schemas.microsoft.com/office/drawing/2014/main" id="{89687130-10B8-C108-EF57-76481703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776069"/>
            <a:ext cx="22733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베타) BERT 모델 동적 양자화하기 — 파이토치 한국어 튜토리얼 (PyTorch tutorials in Korean)">
            <a:extLst>
              <a:ext uri="{FF2B5EF4-FFF2-40B4-BE49-F238E27FC236}">
                <a16:creationId xmlns:a16="http://schemas.microsoft.com/office/drawing/2014/main" id="{2D72B755-D137-AFCF-5F00-EC0DC77B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77" y="7152404"/>
            <a:ext cx="2616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37F352-944D-E8C9-A44C-4D00431D7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203043"/>
            <a:ext cx="7772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9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6D4CDC-D44E-3467-B559-53FAB795751E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34AD2E-7AEA-C031-A96D-AAEBC98C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97" y="154956"/>
            <a:ext cx="8621341" cy="63242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8F50179-5D44-C774-E14A-59141D14E367}"/>
                  </a:ext>
                </a:extLst>
              </p14:cNvPr>
              <p14:cNvContentPartPr/>
              <p14:nvPr/>
            </p14:nvContentPartPr>
            <p14:xfrm>
              <a:off x="839380" y="767176"/>
              <a:ext cx="36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8F50179-5D44-C774-E14A-59141D14E3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740" y="758536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FA5370E-84AF-39CF-D697-BF4E2E09934A}"/>
              </a:ext>
            </a:extLst>
          </p:cNvPr>
          <p:cNvCxnSpPr/>
          <p:nvPr/>
        </p:nvCxnSpPr>
        <p:spPr>
          <a:xfrm>
            <a:off x="5158854" y="3930555"/>
            <a:ext cx="429904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659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0D461BC-52C0-57E5-3744-E618AB5D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899" y="888630"/>
            <a:ext cx="7772400" cy="1701597"/>
          </a:xfrm>
          <a:prstGeom prst="rect">
            <a:avLst/>
          </a:prstGeom>
        </p:spPr>
      </p:pic>
      <p:pic>
        <p:nvPicPr>
          <p:cNvPr id="1030" name="Picture 6" descr="누끼알바 사이트 입니다. : 네이버 블로그">
            <a:extLst>
              <a:ext uri="{FF2B5EF4-FFF2-40B4-BE49-F238E27FC236}">
                <a16:creationId xmlns:a16="http://schemas.microsoft.com/office/drawing/2014/main" id="{45BC9BBF-C41C-92B6-19A2-8D174EA4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3247737"/>
            <a:ext cx="24130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171E02-D80A-9A5C-1BBD-162E0708C922}"/>
              </a:ext>
            </a:extLst>
          </p:cNvPr>
          <p:cNvGrpSpPr/>
          <p:nvPr/>
        </p:nvGrpSpPr>
        <p:grpSpPr>
          <a:xfrm>
            <a:off x="8655785" y="2001927"/>
            <a:ext cx="1029960" cy="1056960"/>
            <a:chOff x="8655785" y="2001927"/>
            <a:chExt cx="1029960" cy="10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37CC498-6467-2FAC-5615-3D06A74E4BBD}"/>
                    </a:ext>
                  </a:extLst>
                </p14:cNvPr>
                <p14:cNvContentPartPr/>
                <p14:nvPr/>
              </p14:nvContentPartPr>
              <p14:xfrm>
                <a:off x="8655785" y="2001927"/>
                <a:ext cx="1029960" cy="127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37CC498-6467-2FAC-5615-3D06A74E4B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47145" y="1992927"/>
                  <a:ext cx="1047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78FD247-3577-1A77-E0D3-8661F1F17414}"/>
                    </a:ext>
                  </a:extLst>
                </p14:cNvPr>
                <p14:cNvContentPartPr/>
                <p14:nvPr/>
              </p14:nvContentPartPr>
              <p14:xfrm>
                <a:off x="9220625" y="2157807"/>
                <a:ext cx="4680" cy="858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78FD247-3577-1A77-E0D3-8661F1F174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11985" y="2149167"/>
                  <a:ext cx="2232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A6DEC93-4C86-00B1-1699-91B070A790B5}"/>
                    </a:ext>
                  </a:extLst>
                </p14:cNvPr>
                <p14:cNvContentPartPr/>
                <p14:nvPr/>
              </p14:nvContentPartPr>
              <p14:xfrm>
                <a:off x="9065465" y="2762247"/>
                <a:ext cx="497880" cy="2966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A6DEC93-4C86-00B1-1699-91B070A790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56825" y="2753607"/>
                  <a:ext cx="515520" cy="31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7793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0D461BC-52C0-57E5-3744-E618AB5D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899" y="561081"/>
            <a:ext cx="7772400" cy="17015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B4B4AB-4647-3144-05D4-EFDE05666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100" y="2286119"/>
            <a:ext cx="6813305" cy="43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0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AFCC9-E3CC-3458-00E4-1696367A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62" y="217220"/>
            <a:ext cx="5647187" cy="320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FC8CF8-E208-5240-16B1-3CA21786D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674" y="3497586"/>
            <a:ext cx="5848350" cy="32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92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F98E90-10A7-E3A0-4C62-1356B0D8C762}"/>
              </a:ext>
            </a:extLst>
          </p:cNvPr>
          <p:cNvSpPr txBox="1"/>
          <p:nvPr/>
        </p:nvSpPr>
        <p:spPr>
          <a:xfrm>
            <a:off x="3165869" y="2967335"/>
            <a:ext cx="6211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/>
              <a:t>빠른 연쇄적인 변화</a:t>
            </a:r>
          </a:p>
        </p:txBody>
      </p:sp>
    </p:spTree>
    <p:extLst>
      <p:ext uri="{BB962C8B-B14F-4D97-AF65-F5344CB8AC3E}">
        <p14:creationId xmlns:p14="http://schemas.microsoft.com/office/powerpoint/2010/main" val="284176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2050" name="Picture 2" descr="삼성 갤럭시 S - 위키백과, 우리 모두의 백과사전">
            <a:extLst>
              <a:ext uri="{FF2B5EF4-FFF2-40B4-BE49-F238E27FC236}">
                <a16:creationId xmlns:a16="http://schemas.microsoft.com/office/drawing/2014/main" id="{132B30B1-DED5-D2C8-AB55-A8932602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08" y="2095954"/>
            <a:ext cx="1414638" cy="266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64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5122" name="Picture 2" descr="🎢 Roller Coaster Emoji">
            <a:extLst>
              <a:ext uri="{FF2B5EF4-FFF2-40B4-BE49-F238E27FC236}">
                <a16:creationId xmlns:a16="http://schemas.microsoft.com/office/drawing/2014/main" id="{4B0B5150-6F10-D4FE-FBF0-2DD49FD2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120" y="1572490"/>
            <a:ext cx="3475759" cy="347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3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5122" name="Picture 2" descr="🎢 Roller Coaster Emoji">
            <a:extLst>
              <a:ext uri="{FF2B5EF4-FFF2-40B4-BE49-F238E27FC236}">
                <a16:creationId xmlns:a16="http://schemas.microsoft.com/office/drawing/2014/main" id="{4B0B5150-6F10-D4FE-FBF0-2DD49FD2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119" y="0"/>
            <a:ext cx="3475759" cy="347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miley - Wikipedia">
            <a:extLst>
              <a:ext uri="{FF2B5EF4-FFF2-40B4-BE49-F238E27FC236}">
                <a16:creationId xmlns:a16="http://schemas.microsoft.com/office/drawing/2014/main" id="{2DD31592-108E-BB8E-EC5A-33D60019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9" y="36194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865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6146" name="Picture 2" descr="공학의 마에스트로 산업공학 | 대한산업공학회 - 모바일교보문고">
            <a:extLst>
              <a:ext uri="{FF2B5EF4-FFF2-40B4-BE49-F238E27FC236}">
                <a16:creationId xmlns:a16="http://schemas.microsoft.com/office/drawing/2014/main" id="{2F7BCD82-1580-7E9B-C0CF-B91588B1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0"/>
            <a:ext cx="4187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1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동국대학교DONGGUK UNIVERSITY - YouTube">
            <a:extLst>
              <a:ext uri="{FF2B5EF4-FFF2-40B4-BE49-F238E27FC236}">
                <a16:creationId xmlns:a16="http://schemas.microsoft.com/office/drawing/2014/main" id="{C3424460-2B01-9D96-DDBE-2231DCF55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289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5122" name="Picture 2" descr="🎢 Roller Coaster Emoji">
            <a:extLst>
              <a:ext uri="{FF2B5EF4-FFF2-40B4-BE49-F238E27FC236}">
                <a16:creationId xmlns:a16="http://schemas.microsoft.com/office/drawing/2014/main" id="{4B0B5150-6F10-D4FE-FBF0-2DD49FD2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16" y="1995525"/>
            <a:ext cx="3066579" cy="306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항공기, 비행기, 공기이(가) 표시된 사진&#10;&#10;자동 생성된 설명">
            <a:extLst>
              <a:ext uri="{FF2B5EF4-FFF2-40B4-BE49-F238E27FC236}">
                <a16:creationId xmlns:a16="http://schemas.microsoft.com/office/drawing/2014/main" id="{BEEA6F45-1520-800A-AF34-F589E40326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313" b="26187"/>
          <a:stretch/>
        </p:blipFill>
        <p:spPr>
          <a:xfrm>
            <a:off x="4085375" y="2116372"/>
            <a:ext cx="4021250" cy="3517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0F815-380B-9367-F092-158F863A30FC}"/>
              </a:ext>
            </a:extLst>
          </p:cNvPr>
          <p:cNvSpPr txBox="1"/>
          <p:nvPr/>
        </p:nvSpPr>
        <p:spPr>
          <a:xfrm>
            <a:off x="5311170" y="1226084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/>
              <a:t>19</a:t>
            </a:r>
            <a:r>
              <a:rPr kumimoji="1" lang="ko-KR" altLang="en-US" sz="4400" dirty="0"/>
              <a:t>살 </a:t>
            </a:r>
          </a:p>
        </p:txBody>
      </p:sp>
    </p:spTree>
    <p:extLst>
      <p:ext uri="{BB962C8B-B14F-4D97-AF65-F5344CB8AC3E}">
        <p14:creationId xmlns:p14="http://schemas.microsoft.com/office/powerpoint/2010/main" val="6128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알파고 바둑 실력의 비밀, '딥 러닝(Deep Learning) | UNIST News Center">
            <a:extLst>
              <a:ext uri="{FF2B5EF4-FFF2-40B4-BE49-F238E27FC236}">
                <a16:creationId xmlns:a16="http://schemas.microsoft.com/office/drawing/2014/main" id="{A13C13BB-FF7D-EC90-EC5B-DBD91740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85" y="1377573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파이토치 vs 텐서플로우 - 파이토치 2.0이 게임 체인저인가요? – Kanaries">
            <a:extLst>
              <a:ext uri="{FF2B5EF4-FFF2-40B4-BE49-F238E27FC236}">
                <a16:creationId xmlns:a16="http://schemas.microsoft.com/office/drawing/2014/main" id="{660BF576-A636-6899-E084-13160E28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278" y="128232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12151-DC74-5EC2-E2F8-F95EFF724FC9}"/>
              </a:ext>
            </a:extLst>
          </p:cNvPr>
          <p:cNvSpPr txBox="1"/>
          <p:nvPr/>
        </p:nvSpPr>
        <p:spPr>
          <a:xfrm>
            <a:off x="4080063" y="510426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인공지능 연구실 </a:t>
            </a:r>
            <a:r>
              <a:rPr kumimoji="1" lang="en-US" altLang="ko-KR" dirty="0"/>
              <a:t>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77353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파티 용품, 만화 영화, 실내이(가) 표시된 사진&#10;&#10;자동 생성된 설명">
            <a:extLst>
              <a:ext uri="{FF2B5EF4-FFF2-40B4-BE49-F238E27FC236}">
                <a16:creationId xmlns:a16="http://schemas.microsoft.com/office/drawing/2014/main" id="{C4B8AD9C-2A70-FA52-CEF5-4EB349D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41" y="931459"/>
            <a:ext cx="10281138" cy="49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3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동국대학교DONGGUK UNIVERSITY - YouTube">
            <a:extLst>
              <a:ext uri="{FF2B5EF4-FFF2-40B4-BE49-F238E27FC236}">
                <a16:creationId xmlns:a16="http://schemas.microsoft.com/office/drawing/2014/main" id="{C3424460-2B01-9D96-DDBE-2231DCF55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31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70F815-380B-9367-F092-158F863A30FC}"/>
              </a:ext>
            </a:extLst>
          </p:cNvPr>
          <p:cNvSpPr txBox="1"/>
          <p:nvPr/>
        </p:nvSpPr>
        <p:spPr>
          <a:xfrm>
            <a:off x="0" y="2491210"/>
            <a:ext cx="121915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/>
              <a:t>컴퓨터 공학과는 따로 있는데</a:t>
            </a:r>
            <a:endParaRPr kumimoji="1" lang="en-US" altLang="ko-KR" sz="4400" dirty="0"/>
          </a:p>
          <a:p>
            <a:pPr algn="ctr"/>
            <a:r>
              <a:rPr kumimoji="1" lang="en-US" altLang="ko-KR" sz="4400" dirty="0"/>
              <a:t>..</a:t>
            </a:r>
          </a:p>
          <a:p>
            <a:pPr algn="ctr"/>
            <a:r>
              <a:rPr kumimoji="1" lang="ko-KR" altLang="en-US" sz="4400" dirty="0"/>
              <a:t>편승하듯</a:t>
            </a:r>
          </a:p>
        </p:txBody>
      </p:sp>
    </p:spTree>
    <p:extLst>
      <p:ext uri="{BB962C8B-B14F-4D97-AF65-F5344CB8AC3E}">
        <p14:creationId xmlns:p14="http://schemas.microsoft.com/office/powerpoint/2010/main" val="14789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Baekjoon Online Judge">
            <a:extLst>
              <a:ext uri="{FF2B5EF4-FFF2-40B4-BE49-F238E27FC236}">
                <a16:creationId xmlns:a16="http://schemas.microsoft.com/office/drawing/2014/main" id="{147DECF2-5A60-DCCD-B5A5-C03172662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11" y="1876842"/>
            <a:ext cx="5881449" cy="3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6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C4F46-67CD-5922-BBD9-1BA1C2A0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0" y="2330450"/>
            <a:ext cx="45085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59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161D-4FCC-30FD-487D-FA2B5C022731}"/>
              </a:ext>
            </a:extLst>
          </p:cNvPr>
          <p:cNvSpPr txBox="1"/>
          <p:nvPr/>
        </p:nvSpPr>
        <p:spPr>
          <a:xfrm>
            <a:off x="0" y="324433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문제를 해결하는 것을 좋아했지 코딩을 좋아한 것이 아닌</a:t>
            </a:r>
          </a:p>
        </p:txBody>
      </p:sp>
    </p:spTree>
    <p:extLst>
      <p:ext uri="{BB962C8B-B14F-4D97-AF65-F5344CB8AC3E}">
        <p14:creationId xmlns:p14="http://schemas.microsoft.com/office/powerpoint/2010/main" val="2630021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C1EC5C-73B8-7124-94F7-CE732CAA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71" y="1646586"/>
            <a:ext cx="10120405" cy="35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7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LabelImg for Image Annotation - viso.ai">
            <a:extLst>
              <a:ext uri="{FF2B5EF4-FFF2-40B4-BE49-F238E27FC236}">
                <a16:creationId xmlns:a16="http://schemas.microsoft.com/office/drawing/2014/main" id="{D05D3B68-1E57-C125-721B-F90C4961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0"/>
            <a:ext cx="10296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534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76FE6-43ED-6C01-72A4-69E0941A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12" y="0"/>
            <a:ext cx="7566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65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76FE6-43ED-6C01-72A4-69E0941A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12" y="0"/>
            <a:ext cx="756657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622010C-07BA-E0D2-3393-EE7281263803}"/>
                  </a:ext>
                </a:extLst>
              </p14:cNvPr>
              <p14:cNvContentPartPr/>
              <p14:nvPr/>
            </p14:nvContentPartPr>
            <p14:xfrm>
              <a:off x="4807768" y="1201116"/>
              <a:ext cx="1229400" cy="7020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622010C-07BA-E0D2-3393-EE72812638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768" y="1192116"/>
                <a:ext cx="124704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322A068-0783-13E1-9FBE-4C2C7AA7B2D4}"/>
                  </a:ext>
                </a:extLst>
              </p14:cNvPr>
              <p14:cNvContentPartPr/>
              <p14:nvPr/>
            </p14:nvContentPartPr>
            <p14:xfrm>
              <a:off x="5461528" y="3860796"/>
              <a:ext cx="643680" cy="10195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322A068-0783-13E1-9FBE-4C2C7AA7B2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888" y="3851796"/>
                <a:ext cx="661320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2951D68-A654-B140-7937-B8F7A63D180C}"/>
                  </a:ext>
                </a:extLst>
              </p14:cNvPr>
              <p14:cNvContentPartPr/>
              <p14:nvPr/>
            </p14:nvContentPartPr>
            <p14:xfrm>
              <a:off x="5686888" y="2571996"/>
              <a:ext cx="573480" cy="10396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2951D68-A654-B140-7937-B8F7A63D18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7888" y="2563356"/>
                <a:ext cx="591120" cy="10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5C6D673-B144-BB32-55C3-CADC5854CC00}"/>
                  </a:ext>
                </a:extLst>
              </p14:cNvPr>
              <p14:cNvContentPartPr/>
              <p14:nvPr/>
            </p14:nvContentPartPr>
            <p14:xfrm>
              <a:off x="6341728" y="3334836"/>
              <a:ext cx="900360" cy="6415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5C6D673-B144-BB32-55C3-CADC5854CC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2728" y="3326196"/>
                <a:ext cx="918000" cy="6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9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2F064E-95A1-22FD-CFBE-207A1D4540BB}"/>
              </a:ext>
            </a:extLst>
          </p:cNvPr>
          <p:cNvSpPr txBox="1"/>
          <p:nvPr/>
        </p:nvSpPr>
        <p:spPr>
          <a:xfrm>
            <a:off x="2634155" y="3198167"/>
            <a:ext cx="6923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인공지능을 조금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아주 조금 공부하며 느낀 </a:t>
            </a:r>
            <a:r>
              <a:rPr kumimoji="1" lang="en-US" altLang="ko-KR" sz="2400" dirty="0"/>
              <a:t>2</a:t>
            </a:r>
            <a:r>
              <a:rPr kumimoji="1" lang="ko-KR" altLang="en-US" sz="2400" dirty="0"/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2483574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C55DE8-DF9F-D151-E8A4-3A4E6A56378D}"/>
              </a:ext>
            </a:extLst>
          </p:cNvPr>
          <p:cNvSpPr txBox="1"/>
          <p:nvPr/>
        </p:nvSpPr>
        <p:spPr>
          <a:xfrm>
            <a:off x="4830269" y="3013501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/>
              <a:t>뭘 하지</a:t>
            </a:r>
            <a:r>
              <a:rPr kumimoji="1" lang="en-US" altLang="ko-KR" sz="4800" dirty="0"/>
              <a:t>?</a:t>
            </a:r>
            <a:endParaRPr kumimoji="1"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093321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110019-3CF2-86EA-6712-C803F8E7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2" y="181128"/>
            <a:ext cx="5684773" cy="6487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B45B08-E9D4-C41A-DD18-06ED7476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18" y="181306"/>
            <a:ext cx="5273845" cy="64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0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0955B4BC-ADC3-CC93-C267-602C05CD4C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042466"/>
              </p:ext>
            </p:extLst>
          </p:nvPr>
        </p:nvGraphicFramePr>
        <p:xfrm>
          <a:off x="-8144435" y="0"/>
          <a:ext cx="28480870" cy="629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3000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5122" name="Picture 2" descr="🎢 Roller Coaster Emoji">
            <a:extLst>
              <a:ext uri="{FF2B5EF4-FFF2-40B4-BE49-F238E27FC236}">
                <a16:creationId xmlns:a16="http://schemas.microsoft.com/office/drawing/2014/main" id="{4B0B5150-6F10-D4FE-FBF0-2DD49FD2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16" y="1995525"/>
            <a:ext cx="3066579" cy="306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항공기, 비행기, 공기이(가) 표시된 사진&#10;&#10;자동 생성된 설명">
            <a:extLst>
              <a:ext uri="{FF2B5EF4-FFF2-40B4-BE49-F238E27FC236}">
                <a16:creationId xmlns:a16="http://schemas.microsoft.com/office/drawing/2014/main" id="{BEEA6F45-1520-800A-AF34-F589E40326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313" b="26187"/>
          <a:stretch/>
        </p:blipFill>
        <p:spPr>
          <a:xfrm>
            <a:off x="4085375" y="1770005"/>
            <a:ext cx="4021250" cy="35176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DED95-3140-566E-236A-D30FC77B2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24" y="986355"/>
            <a:ext cx="11058469" cy="53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42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39" name="Rectangle 44038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44041" name="Group 44040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44042" name="Freeform: Shape 44041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043" name="Freeform: Shape 44042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4044" name="Freeform: Shape 44043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4045" name="Freeform: Shape 44044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4046" name="Freeform: Shape 44045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4034" name="Picture 2" descr="The trouble with graphs | Cambridge Mathematics">
            <a:extLst>
              <a:ext uri="{FF2B5EF4-FFF2-40B4-BE49-F238E27FC236}">
                <a16:creationId xmlns:a16="http://schemas.microsoft.com/office/drawing/2014/main" id="{AEF0EA92-3560-0EFE-FC81-3B656AE7B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0938" y="1487606"/>
            <a:ext cx="7560860" cy="3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815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F4E9DA-89DF-F086-7037-83D2E440EF8B}"/>
              </a:ext>
            </a:extLst>
          </p:cNvPr>
          <p:cNvSpPr txBox="1"/>
          <p:nvPr/>
        </p:nvSpPr>
        <p:spPr>
          <a:xfrm>
            <a:off x="0" y="3257982"/>
            <a:ext cx="12191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1.</a:t>
            </a:r>
            <a:r>
              <a:rPr kumimoji="1" lang="ko-KR" altLang="en-US" sz="3200" dirty="0"/>
              <a:t> 어렵다 </a:t>
            </a:r>
            <a:r>
              <a:rPr kumimoji="1" lang="en-US" altLang="ko-KR" sz="3200" dirty="0"/>
              <a:t>2.</a:t>
            </a:r>
            <a:r>
              <a:rPr kumimoji="1" lang="ko-KR" altLang="en-US" sz="3200" dirty="0"/>
              <a:t> 바뀐다</a:t>
            </a:r>
            <a:r>
              <a:rPr kumimoji="1" lang="en-US" altLang="ko-KR" sz="3200" dirty="0"/>
              <a:t>.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87380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F4E9DA-89DF-F086-7037-83D2E440EF8B}"/>
              </a:ext>
            </a:extLst>
          </p:cNvPr>
          <p:cNvSpPr txBox="1"/>
          <p:nvPr/>
        </p:nvSpPr>
        <p:spPr>
          <a:xfrm>
            <a:off x="0" y="3257982"/>
            <a:ext cx="12191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계속 고민해야하는구나</a:t>
            </a:r>
          </a:p>
        </p:txBody>
      </p:sp>
    </p:spTree>
    <p:extLst>
      <p:ext uri="{BB962C8B-B14F-4D97-AF65-F5344CB8AC3E}">
        <p14:creationId xmlns:p14="http://schemas.microsoft.com/office/powerpoint/2010/main" val="3615599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DC00EA-EA0E-FFAC-926A-DD4A65F83E4C}"/>
              </a:ext>
            </a:extLst>
          </p:cNvPr>
          <p:cNvSpPr txBox="1"/>
          <p:nvPr/>
        </p:nvSpPr>
        <p:spPr>
          <a:xfrm>
            <a:off x="4128153" y="1253220"/>
            <a:ext cx="39533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웹</a:t>
            </a:r>
            <a:r>
              <a:rPr kumimoji="1" lang="en-US" altLang="ko-KR" sz="3200" dirty="0"/>
              <a:t>/</a:t>
            </a:r>
            <a:r>
              <a:rPr kumimoji="1" lang="ko-KR" altLang="en-US" sz="3200" dirty="0"/>
              <a:t>앱</a:t>
            </a:r>
            <a:r>
              <a:rPr kumimoji="1" lang="en-US" altLang="ko-KR" sz="3200" dirty="0"/>
              <a:t>/</a:t>
            </a:r>
            <a:r>
              <a:rPr kumimoji="1" lang="ko-KR" altLang="en-US" sz="3200" dirty="0"/>
              <a:t>서버</a:t>
            </a:r>
            <a:r>
              <a:rPr kumimoji="1" lang="en-US" altLang="ko-KR" sz="3200" dirty="0"/>
              <a:t>/</a:t>
            </a:r>
            <a:r>
              <a:rPr kumimoji="1" lang="ko-KR" altLang="en-US" sz="3200" dirty="0"/>
              <a:t>클라우드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앞에 계신 모두 </a:t>
            </a:r>
            <a:r>
              <a:rPr kumimoji="1" lang="en-US" altLang="ko-KR" sz="3200" dirty="0"/>
              <a:t>~</a:t>
            </a:r>
            <a:endParaRPr kumimoji="1"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F4261-BD18-1CB8-55FA-1C4E88AD09A4}"/>
              </a:ext>
            </a:extLst>
          </p:cNvPr>
          <p:cNvSpPr txBox="1"/>
          <p:nvPr/>
        </p:nvSpPr>
        <p:spPr>
          <a:xfrm>
            <a:off x="1252865" y="618158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하고싶어서 하는 사람</a:t>
            </a:r>
          </a:p>
        </p:txBody>
      </p:sp>
      <p:pic>
        <p:nvPicPr>
          <p:cNvPr id="21506" name="Picture 2" descr="무표정 - 무료 스마일개 아이콘">
            <a:extLst>
              <a:ext uri="{FF2B5EF4-FFF2-40B4-BE49-F238E27FC236}">
                <a16:creationId xmlns:a16="http://schemas.microsoft.com/office/drawing/2014/main" id="{AC554BBF-F76E-EE1A-8B82-FFB501D4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34" y="318760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miley - Wikipedia">
            <a:extLst>
              <a:ext uri="{FF2B5EF4-FFF2-40B4-BE49-F238E27FC236}">
                <a16:creationId xmlns:a16="http://schemas.microsoft.com/office/drawing/2014/main" id="{39CABE5D-753B-50B3-D953-0BB67BB57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7" y="311936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89CFE-CA5A-2CDD-7AF2-16F8390E5D50}"/>
              </a:ext>
            </a:extLst>
          </p:cNvPr>
          <p:cNvSpPr txBox="1"/>
          <p:nvPr/>
        </p:nvSpPr>
        <p:spPr>
          <a:xfrm>
            <a:off x="8818838" y="618158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그냥 하는 사람 </a:t>
            </a:r>
          </a:p>
        </p:txBody>
      </p:sp>
    </p:spTree>
    <p:extLst>
      <p:ext uri="{BB962C8B-B14F-4D97-AF65-F5344CB8AC3E}">
        <p14:creationId xmlns:p14="http://schemas.microsoft.com/office/powerpoint/2010/main" val="2741527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D8626-70C5-0F8E-06A0-BA7B164C1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" r="1" b="1"/>
          <a:stretch/>
        </p:blipFill>
        <p:spPr>
          <a:xfrm>
            <a:off x="-228871" y="-80141"/>
            <a:ext cx="12562917" cy="7067138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8022-27E8-A692-A0A5-F0B50A48AEB7}"/>
              </a:ext>
            </a:extLst>
          </p:cNvPr>
          <p:cNvSpPr/>
          <p:nvPr/>
        </p:nvSpPr>
        <p:spPr>
          <a:xfrm>
            <a:off x="1290394" y="1811729"/>
            <a:ext cx="1617271" cy="69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92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8D98B8-2395-5A38-574E-8F467A4339AD}"/>
              </a:ext>
            </a:extLst>
          </p:cNvPr>
          <p:cNvSpPr/>
          <p:nvPr/>
        </p:nvSpPr>
        <p:spPr>
          <a:xfrm>
            <a:off x="1197979" y="3322577"/>
            <a:ext cx="9703627" cy="2911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92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8AAC4-2292-CBC2-774C-E263DE9F077A}"/>
              </a:ext>
            </a:extLst>
          </p:cNvPr>
          <p:cNvSpPr txBox="1"/>
          <p:nvPr/>
        </p:nvSpPr>
        <p:spPr>
          <a:xfrm>
            <a:off x="1083135" y="3519195"/>
            <a:ext cx="10027081" cy="844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800" b="0" i="0" dirty="0">
                <a:solidFill>
                  <a:srgbClr val="3C404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</a:t>
            </a:r>
            <a:r>
              <a:rPr lang="ko-KR" altLang="en-US" sz="8800" b="0" i="0" dirty="0">
                <a:solidFill>
                  <a:srgbClr val="3C404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8800" b="0" i="0" dirty="0">
                <a:solidFill>
                  <a:srgbClr val="3C404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</a:t>
            </a:r>
            <a:r>
              <a:rPr lang="en" altLang="ko-KR" sz="8800" b="0" i="0" dirty="0">
                <a:solidFill>
                  <a:srgbClr val="3C404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Live</a:t>
            </a:r>
          </a:p>
          <a:p>
            <a:endParaRPr lang="en" altLang="ko-KR" sz="2800" dirty="0">
              <a:solidFill>
                <a:srgbClr val="3C40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" altLang="ko-KR" sz="2800" dirty="0">
              <a:solidFill>
                <a:srgbClr val="3C40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800" dirty="0">
                <a:solidFill>
                  <a:srgbClr val="3C40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인공지능에서 인생을 배우다</a:t>
            </a:r>
            <a:endParaRPr lang="en-US" altLang="ko-KR" sz="2800" dirty="0">
              <a:latin typeface="Helvetica" pitchFamily="2" charset="0"/>
              <a:ea typeface="+mj-ea"/>
            </a:endParaRPr>
          </a:p>
          <a:p>
            <a:endParaRPr lang="en-US" altLang="ko-KR" sz="8368" dirty="0">
              <a:latin typeface="Helvetica" pitchFamily="2" charset="0"/>
              <a:ea typeface="+mj-ea"/>
            </a:endParaRPr>
          </a:p>
          <a:p>
            <a:endParaRPr lang="en-US" altLang="ko-KR" sz="8368" dirty="0">
              <a:latin typeface="Helvetica" pitchFamily="2" charset="0"/>
              <a:ea typeface="+mj-ea"/>
            </a:endParaRPr>
          </a:p>
          <a:p>
            <a:r>
              <a:rPr lang="en-US" altLang="ko-KR" sz="8368" dirty="0">
                <a:latin typeface="Helvetica" pitchFamily="2" charset="0"/>
                <a:ea typeface="+mj-ea"/>
              </a:rPr>
              <a:t> </a:t>
            </a:r>
          </a:p>
          <a:p>
            <a:endParaRPr lang="en-US" altLang="ko-KR" sz="8368" dirty="0">
              <a:latin typeface="Helvetica" pitchFamily="2" charset="0"/>
              <a:ea typeface="+mj-ea"/>
            </a:endParaRPr>
          </a:p>
          <a:p>
            <a:endParaRPr lang="ko-KR" altLang="en-US" sz="3638" dirty="0">
              <a:latin typeface="Helvetica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957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2F064E-95A1-22FD-CFBE-207A1D4540BB}"/>
              </a:ext>
            </a:extLst>
          </p:cNvPr>
          <p:cNvSpPr txBox="1"/>
          <p:nvPr/>
        </p:nvSpPr>
        <p:spPr>
          <a:xfrm>
            <a:off x="4394252" y="3198167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1.</a:t>
            </a:r>
            <a:r>
              <a:rPr kumimoji="1" lang="ko-KR" altLang="en-US" sz="2400" dirty="0"/>
              <a:t> 어렵다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    </a:t>
            </a:r>
            <a:r>
              <a:rPr kumimoji="1" lang="en-US" altLang="ko-KR" sz="2400" dirty="0"/>
              <a:t>2.</a:t>
            </a:r>
            <a:r>
              <a:rPr kumimoji="1" lang="ko-KR" altLang="en-US" sz="2400" dirty="0"/>
              <a:t> 바뀐다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4445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2F064E-95A1-22FD-CFBE-207A1D4540BB}"/>
              </a:ext>
            </a:extLst>
          </p:cNvPr>
          <p:cNvSpPr txBox="1"/>
          <p:nvPr/>
        </p:nvSpPr>
        <p:spPr>
          <a:xfrm>
            <a:off x="3968654" y="1634289"/>
            <a:ext cx="4254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/>
              <a:t>Ctrl c  Ctrl v </a:t>
            </a:r>
            <a:endParaRPr kumimoji="1" lang="ko-KR" altLang="en-US" sz="5400" dirty="0"/>
          </a:p>
        </p:txBody>
      </p:sp>
      <p:pic>
        <p:nvPicPr>
          <p:cNvPr id="29698" name="Picture 2" descr="Deep Learning(딥러닝) – 창의 컴퓨팅(Creative Computing)">
            <a:extLst>
              <a:ext uri="{FF2B5EF4-FFF2-40B4-BE49-F238E27FC236}">
                <a16:creationId xmlns:a16="http://schemas.microsoft.com/office/drawing/2014/main" id="{9FC8BAF2-2C6E-9D6C-AC46-FD4DF06F9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933" y="2914232"/>
            <a:ext cx="5891828" cy="311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51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1B5E01A-7FDF-DBA9-EFBF-EE76A3239A71}"/>
              </a:ext>
            </a:extLst>
          </p:cNvPr>
          <p:cNvSpPr txBox="1"/>
          <p:nvPr/>
        </p:nvSpPr>
        <p:spPr>
          <a:xfrm>
            <a:off x="0" y="1026784"/>
            <a:ext cx="12191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/>
              <a:t>인공지능으로 취업하고 싶다</a:t>
            </a:r>
            <a:endParaRPr kumimoji="1" lang="en-US" altLang="ko-KR" sz="3600" dirty="0"/>
          </a:p>
          <a:p>
            <a:pPr algn="ctr"/>
            <a:r>
              <a:rPr kumimoji="1" lang="ko-KR" altLang="en-US" sz="3600" dirty="0"/>
              <a:t>대학원 가야지</a:t>
            </a:r>
            <a:endParaRPr kumimoji="1" lang="en-US" altLang="ko-KR" sz="3600" dirty="0"/>
          </a:p>
          <a:p>
            <a:pPr algn="ctr"/>
            <a:endParaRPr kumimoji="1" lang="en-US" altLang="ko-KR" sz="3600" dirty="0"/>
          </a:p>
          <a:p>
            <a:pPr algn="ctr"/>
            <a:endParaRPr kumimoji="1" lang="en-US" altLang="ko-KR" sz="3600" dirty="0"/>
          </a:p>
          <a:p>
            <a:pPr algn="ctr"/>
            <a:r>
              <a:rPr kumimoji="1" lang="en-US" altLang="ko-KR" sz="3600" dirty="0"/>
              <a:t>-</a:t>
            </a:r>
            <a:r>
              <a:rPr kumimoji="1" lang="ko-KR" altLang="en-US" sz="3600" dirty="0"/>
              <a:t> 어렵다</a:t>
            </a:r>
            <a:r>
              <a:rPr kumimoji="1" lang="en-US" altLang="ko-KR" sz="3600" dirty="0"/>
              <a:t>(</a:t>
            </a:r>
            <a:r>
              <a:rPr kumimoji="1" lang="ko-KR" altLang="en-US" sz="3600" dirty="0"/>
              <a:t>논문</a:t>
            </a:r>
            <a:r>
              <a:rPr kumimoji="1" lang="en-US" altLang="ko-KR" sz="3600" dirty="0"/>
              <a:t>)</a:t>
            </a:r>
          </a:p>
          <a:p>
            <a:pPr algn="ctr"/>
            <a:endParaRPr kumimoji="1" lang="en-US" altLang="ko-KR" sz="3600" dirty="0"/>
          </a:p>
          <a:p>
            <a:pPr algn="ctr"/>
            <a:r>
              <a:rPr kumimoji="1" lang="en-US" altLang="ko-KR" sz="3600" dirty="0"/>
              <a:t>-</a:t>
            </a:r>
            <a:r>
              <a:rPr kumimoji="1" lang="ko-KR" altLang="en-US" sz="3600" dirty="0"/>
              <a:t> 계속 </a:t>
            </a:r>
            <a:r>
              <a:rPr kumimoji="1" lang="ko-KR" altLang="en-US" sz="3600" dirty="0" err="1"/>
              <a:t>공부해야한다</a:t>
            </a:r>
            <a:endParaRPr kumimoji="1" lang="en-US" altLang="ko-KR" sz="3600" dirty="0"/>
          </a:p>
          <a:p>
            <a:pPr algn="ctr"/>
            <a:endParaRPr kumimoji="1" lang="en-US" altLang="ko-KR" sz="3600" dirty="0"/>
          </a:p>
          <a:p>
            <a:pPr algn="ctr"/>
            <a:r>
              <a:rPr kumimoji="1" lang="en-US" altLang="ko-KR" sz="3600" dirty="0"/>
              <a:t>-</a:t>
            </a:r>
            <a:r>
              <a:rPr kumimoji="1" lang="ko-KR" altLang="en-US" sz="3600" dirty="0"/>
              <a:t> 박사의 길도 </a:t>
            </a:r>
            <a:r>
              <a:rPr kumimoji="1" lang="ko-KR" altLang="en-US" sz="3600" dirty="0" err="1"/>
              <a:t>열려있다</a:t>
            </a:r>
            <a:r>
              <a:rPr kumimoji="1" lang="en-US" altLang="ko-KR" sz="3600" dirty="0"/>
              <a:t>?</a:t>
            </a:r>
            <a:r>
              <a:rPr kumimoji="1" lang="ko-KR" alt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09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1B5E01A-7FDF-DBA9-EFBF-EE76A3239A71}"/>
              </a:ext>
            </a:extLst>
          </p:cNvPr>
          <p:cNvSpPr txBox="1"/>
          <p:nvPr/>
        </p:nvSpPr>
        <p:spPr>
          <a:xfrm>
            <a:off x="428" y="3036544"/>
            <a:ext cx="121915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/>
              <a:t>새로운 기술이 계속 갱신된다</a:t>
            </a:r>
            <a:endParaRPr kumimoji="1" lang="en-US" altLang="ko-KR" sz="3600" dirty="0"/>
          </a:p>
          <a:p>
            <a:pPr algn="ctr"/>
            <a:endParaRPr kumimoji="1" lang="en-US" altLang="ko-KR" sz="3600" dirty="0"/>
          </a:p>
          <a:p>
            <a:pPr algn="ctr"/>
            <a:r>
              <a:rPr kumimoji="1" lang="ko-KR" altLang="en-US" sz="3600" dirty="0" err="1"/>
              <a:t>ㅠㅠ</a:t>
            </a:r>
            <a:endParaRPr kumimoji="1" lang="en-US" altLang="ko-KR" sz="3600" dirty="0"/>
          </a:p>
          <a:p>
            <a:pPr algn="ctr"/>
            <a:endParaRPr kumimoji="1" lang="en-US" altLang="ko-KR" sz="3600" dirty="0"/>
          </a:p>
          <a:p>
            <a:pPr algn="ctr"/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68363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203"/>
            <a:ext cx="4191043" cy="4189503"/>
            <a:chOff x="0" y="1984"/>
            <a:chExt cx="6911340" cy="6908800"/>
          </a:xfrm>
        </p:grpSpPr>
        <p:sp>
          <p:nvSpPr>
            <p:cNvPr id="3" name="object 3"/>
            <p:cNvSpPr/>
            <p:nvPr/>
          </p:nvSpPr>
          <p:spPr>
            <a:xfrm>
              <a:off x="0" y="1984"/>
              <a:ext cx="6911340" cy="6908800"/>
            </a:xfrm>
            <a:custGeom>
              <a:avLst/>
              <a:gdLst/>
              <a:ahLst/>
              <a:cxnLst/>
              <a:rect l="l" t="t" r="r" b="b"/>
              <a:pathLst>
                <a:path w="6911340" h="6908800">
                  <a:moveTo>
                    <a:pt x="1549690" y="6883400"/>
                  </a:moveTo>
                  <a:lnTo>
                    <a:pt x="1022243" y="6883400"/>
                  </a:lnTo>
                  <a:lnTo>
                    <a:pt x="1069627" y="6896100"/>
                  </a:lnTo>
                  <a:lnTo>
                    <a:pt x="1164750" y="6896100"/>
                  </a:lnTo>
                  <a:lnTo>
                    <a:pt x="1212484" y="6908800"/>
                  </a:lnTo>
                  <a:lnTo>
                    <a:pt x="1549690" y="6908800"/>
                  </a:lnTo>
                  <a:lnTo>
                    <a:pt x="1549690" y="6883400"/>
                  </a:lnTo>
                  <a:close/>
                </a:path>
                <a:path w="6911340" h="6908800">
                  <a:moveTo>
                    <a:pt x="2077138" y="6883400"/>
                  </a:moveTo>
                  <a:lnTo>
                    <a:pt x="1549690" y="6883400"/>
                  </a:lnTo>
                  <a:lnTo>
                    <a:pt x="1549690" y="6908800"/>
                  </a:lnTo>
                  <a:lnTo>
                    <a:pt x="1886897" y="6908800"/>
                  </a:lnTo>
                  <a:lnTo>
                    <a:pt x="1934631" y="6896100"/>
                  </a:lnTo>
                  <a:lnTo>
                    <a:pt x="2029754" y="6896100"/>
                  </a:lnTo>
                  <a:lnTo>
                    <a:pt x="2077138" y="6883400"/>
                  </a:lnTo>
                  <a:close/>
                </a:path>
                <a:path w="6911340" h="6908800">
                  <a:moveTo>
                    <a:pt x="1281417" y="6870700"/>
                  </a:moveTo>
                  <a:lnTo>
                    <a:pt x="880818" y="6870700"/>
                  </a:lnTo>
                  <a:lnTo>
                    <a:pt x="927836" y="6883400"/>
                  </a:lnTo>
                  <a:lnTo>
                    <a:pt x="1308394" y="6883400"/>
                  </a:lnTo>
                  <a:lnTo>
                    <a:pt x="1281417" y="6870700"/>
                  </a:lnTo>
                  <a:close/>
                </a:path>
                <a:path w="6911340" h="6908800">
                  <a:moveTo>
                    <a:pt x="2218563" y="6870700"/>
                  </a:moveTo>
                  <a:lnTo>
                    <a:pt x="1817964" y="6870700"/>
                  </a:lnTo>
                  <a:lnTo>
                    <a:pt x="1790987" y="6883400"/>
                  </a:lnTo>
                  <a:lnTo>
                    <a:pt x="2171545" y="6883400"/>
                  </a:lnTo>
                  <a:lnTo>
                    <a:pt x="2218563" y="6870700"/>
                  </a:lnTo>
                  <a:close/>
                </a:path>
                <a:path w="6911340" h="6908800">
                  <a:moveTo>
                    <a:pt x="1092512" y="6858000"/>
                  </a:moveTo>
                  <a:lnTo>
                    <a:pt x="787160" y="6858000"/>
                  </a:lnTo>
                  <a:lnTo>
                    <a:pt x="833925" y="6870700"/>
                  </a:lnTo>
                  <a:lnTo>
                    <a:pt x="1117327" y="6870700"/>
                  </a:lnTo>
                  <a:lnTo>
                    <a:pt x="1092512" y="6858000"/>
                  </a:lnTo>
                  <a:close/>
                </a:path>
                <a:path w="6911340" h="6908800">
                  <a:moveTo>
                    <a:pt x="2312222" y="6858000"/>
                  </a:moveTo>
                  <a:lnTo>
                    <a:pt x="2006869" y="6858000"/>
                  </a:lnTo>
                  <a:lnTo>
                    <a:pt x="1982054" y="6870700"/>
                  </a:lnTo>
                  <a:lnTo>
                    <a:pt x="2265456" y="6870700"/>
                  </a:lnTo>
                  <a:lnTo>
                    <a:pt x="2312222" y="6858000"/>
                  </a:lnTo>
                  <a:close/>
                </a:path>
                <a:path w="6911340" h="6908800">
                  <a:moveTo>
                    <a:pt x="961897" y="6845300"/>
                  </a:moveTo>
                  <a:lnTo>
                    <a:pt x="694018" y="6845300"/>
                  </a:lnTo>
                  <a:lnTo>
                    <a:pt x="740523" y="6858000"/>
                  </a:lnTo>
                  <a:lnTo>
                    <a:pt x="975252" y="6858000"/>
                  </a:lnTo>
                  <a:lnTo>
                    <a:pt x="961897" y="6845300"/>
                  </a:lnTo>
                  <a:close/>
                </a:path>
                <a:path w="6911340" h="6908800">
                  <a:moveTo>
                    <a:pt x="2405363" y="6845300"/>
                  </a:moveTo>
                  <a:lnTo>
                    <a:pt x="2137484" y="6845300"/>
                  </a:lnTo>
                  <a:lnTo>
                    <a:pt x="2124129" y="6858000"/>
                  </a:lnTo>
                  <a:lnTo>
                    <a:pt x="2358858" y="6858000"/>
                  </a:lnTo>
                  <a:lnTo>
                    <a:pt x="2405363" y="6845300"/>
                  </a:lnTo>
                  <a:close/>
                </a:path>
                <a:path w="6911340" h="6908800">
                  <a:moveTo>
                    <a:pt x="764495" y="6819900"/>
                  </a:moveTo>
                  <a:lnTo>
                    <a:pt x="555308" y="6819900"/>
                  </a:lnTo>
                  <a:lnTo>
                    <a:pt x="647646" y="6845300"/>
                  </a:lnTo>
                  <a:lnTo>
                    <a:pt x="881147" y="6845300"/>
                  </a:lnTo>
                  <a:lnTo>
                    <a:pt x="834283" y="6832600"/>
                  </a:lnTo>
                  <a:lnTo>
                    <a:pt x="787547" y="6832600"/>
                  </a:lnTo>
                  <a:lnTo>
                    <a:pt x="764495" y="6819900"/>
                  </a:lnTo>
                  <a:close/>
                </a:path>
                <a:path w="6911340" h="6908800">
                  <a:moveTo>
                    <a:pt x="2544073" y="6819900"/>
                  </a:moveTo>
                  <a:lnTo>
                    <a:pt x="2334886" y="6819900"/>
                  </a:lnTo>
                  <a:lnTo>
                    <a:pt x="2311834" y="6832600"/>
                  </a:lnTo>
                  <a:lnTo>
                    <a:pt x="2265098" y="6832600"/>
                  </a:lnTo>
                  <a:lnTo>
                    <a:pt x="2218234" y="6845300"/>
                  </a:lnTo>
                  <a:lnTo>
                    <a:pt x="2451735" y="6845300"/>
                  </a:lnTo>
                  <a:lnTo>
                    <a:pt x="2544073" y="6819900"/>
                  </a:lnTo>
                  <a:close/>
                </a:path>
                <a:path w="6911340" h="6908800">
                  <a:moveTo>
                    <a:pt x="475733" y="6769100"/>
                  </a:moveTo>
                  <a:lnTo>
                    <a:pt x="326913" y="6769100"/>
                  </a:lnTo>
                  <a:lnTo>
                    <a:pt x="509345" y="6819900"/>
                  </a:lnTo>
                  <a:lnTo>
                    <a:pt x="694467" y="6819900"/>
                  </a:lnTo>
                  <a:lnTo>
                    <a:pt x="601923" y="6794500"/>
                  </a:lnTo>
                  <a:lnTo>
                    <a:pt x="555855" y="6794500"/>
                  </a:lnTo>
                  <a:lnTo>
                    <a:pt x="509927" y="6781800"/>
                  </a:lnTo>
                  <a:lnTo>
                    <a:pt x="475733" y="6769100"/>
                  </a:lnTo>
                  <a:close/>
                </a:path>
                <a:path w="6911340" h="6908800">
                  <a:moveTo>
                    <a:pt x="2772468" y="6769100"/>
                  </a:moveTo>
                  <a:lnTo>
                    <a:pt x="2623648" y="6769100"/>
                  </a:lnTo>
                  <a:lnTo>
                    <a:pt x="2589454" y="6781800"/>
                  </a:lnTo>
                  <a:lnTo>
                    <a:pt x="2543526" y="6794500"/>
                  </a:lnTo>
                  <a:lnTo>
                    <a:pt x="2497458" y="6794500"/>
                  </a:lnTo>
                  <a:lnTo>
                    <a:pt x="2404914" y="6819900"/>
                  </a:lnTo>
                  <a:lnTo>
                    <a:pt x="2590036" y="6819900"/>
                  </a:lnTo>
                  <a:lnTo>
                    <a:pt x="2772468" y="6769100"/>
                  </a:lnTo>
                  <a:close/>
                </a:path>
                <a:path w="6911340" h="6908800">
                  <a:moveTo>
                    <a:pt x="14425" y="6654800"/>
                  </a:moveTo>
                  <a:lnTo>
                    <a:pt x="0" y="6654800"/>
                  </a:lnTo>
                  <a:lnTo>
                    <a:pt x="0" y="6692900"/>
                  </a:lnTo>
                  <a:lnTo>
                    <a:pt x="281668" y="6769100"/>
                  </a:lnTo>
                  <a:lnTo>
                    <a:pt x="418496" y="6769100"/>
                  </a:lnTo>
                  <a:lnTo>
                    <a:pt x="14425" y="6654800"/>
                  </a:lnTo>
                  <a:close/>
                </a:path>
                <a:path w="6911340" h="6908800">
                  <a:moveTo>
                    <a:pt x="6682254" y="0"/>
                  </a:moveTo>
                  <a:lnTo>
                    <a:pt x="6650525" y="0"/>
                  </a:lnTo>
                  <a:lnTo>
                    <a:pt x="6654926" y="12700"/>
                  </a:lnTo>
                  <a:lnTo>
                    <a:pt x="6668012" y="63500"/>
                  </a:lnTo>
                  <a:lnTo>
                    <a:pt x="6680724" y="101600"/>
                  </a:lnTo>
                  <a:lnTo>
                    <a:pt x="6693060" y="152400"/>
                  </a:lnTo>
                  <a:lnTo>
                    <a:pt x="6705019" y="190500"/>
                  </a:lnTo>
                  <a:lnTo>
                    <a:pt x="6716598" y="241300"/>
                  </a:lnTo>
                  <a:lnTo>
                    <a:pt x="6727796" y="292100"/>
                  </a:lnTo>
                  <a:lnTo>
                    <a:pt x="6738611" y="330200"/>
                  </a:lnTo>
                  <a:lnTo>
                    <a:pt x="6749040" y="381000"/>
                  </a:lnTo>
                  <a:lnTo>
                    <a:pt x="6759084" y="419100"/>
                  </a:lnTo>
                  <a:lnTo>
                    <a:pt x="6768738" y="469900"/>
                  </a:lnTo>
                  <a:lnTo>
                    <a:pt x="6778003" y="508000"/>
                  </a:lnTo>
                  <a:lnTo>
                    <a:pt x="6786875" y="558800"/>
                  </a:lnTo>
                  <a:lnTo>
                    <a:pt x="6795353" y="609600"/>
                  </a:lnTo>
                  <a:lnTo>
                    <a:pt x="6803435" y="647700"/>
                  </a:lnTo>
                  <a:lnTo>
                    <a:pt x="6811120" y="698500"/>
                  </a:lnTo>
                  <a:lnTo>
                    <a:pt x="6818405" y="749300"/>
                  </a:lnTo>
                  <a:lnTo>
                    <a:pt x="6825289" y="787400"/>
                  </a:lnTo>
                  <a:lnTo>
                    <a:pt x="6831770" y="838200"/>
                  </a:lnTo>
                  <a:lnTo>
                    <a:pt x="6837845" y="889000"/>
                  </a:lnTo>
                  <a:lnTo>
                    <a:pt x="6843514" y="927100"/>
                  </a:lnTo>
                  <a:lnTo>
                    <a:pt x="6848775" y="977900"/>
                  </a:lnTo>
                  <a:lnTo>
                    <a:pt x="6853625" y="1028700"/>
                  </a:lnTo>
                  <a:lnTo>
                    <a:pt x="6858063" y="1079500"/>
                  </a:lnTo>
                  <a:lnTo>
                    <a:pt x="6862087" y="1117600"/>
                  </a:lnTo>
                  <a:lnTo>
                    <a:pt x="6865695" y="1168400"/>
                  </a:lnTo>
                  <a:lnTo>
                    <a:pt x="6868886" y="1219200"/>
                  </a:lnTo>
                  <a:lnTo>
                    <a:pt x="6871657" y="1270000"/>
                  </a:lnTo>
                  <a:lnTo>
                    <a:pt x="6874006" y="1308100"/>
                  </a:lnTo>
                  <a:lnTo>
                    <a:pt x="6875933" y="1358900"/>
                  </a:lnTo>
                  <a:lnTo>
                    <a:pt x="6877434" y="1409700"/>
                  </a:lnTo>
                  <a:lnTo>
                    <a:pt x="6878509" y="1460500"/>
                  </a:lnTo>
                  <a:lnTo>
                    <a:pt x="6879155" y="1511300"/>
                  </a:lnTo>
                  <a:lnTo>
                    <a:pt x="6879371" y="1549400"/>
                  </a:lnTo>
                  <a:lnTo>
                    <a:pt x="6879155" y="1600200"/>
                  </a:lnTo>
                  <a:lnTo>
                    <a:pt x="6878509" y="1651000"/>
                  </a:lnTo>
                  <a:lnTo>
                    <a:pt x="6877434" y="1701800"/>
                  </a:lnTo>
                  <a:lnTo>
                    <a:pt x="6875933" y="1752600"/>
                  </a:lnTo>
                  <a:lnTo>
                    <a:pt x="6874006" y="1790700"/>
                  </a:lnTo>
                  <a:lnTo>
                    <a:pt x="6871657" y="1841500"/>
                  </a:lnTo>
                  <a:lnTo>
                    <a:pt x="6868886" y="1892300"/>
                  </a:lnTo>
                  <a:lnTo>
                    <a:pt x="6865695" y="1943100"/>
                  </a:lnTo>
                  <a:lnTo>
                    <a:pt x="6862087" y="1981200"/>
                  </a:lnTo>
                  <a:lnTo>
                    <a:pt x="6858063" y="2032000"/>
                  </a:lnTo>
                  <a:lnTo>
                    <a:pt x="6853625" y="2082800"/>
                  </a:lnTo>
                  <a:lnTo>
                    <a:pt x="6848775" y="2133600"/>
                  </a:lnTo>
                  <a:lnTo>
                    <a:pt x="6843514" y="2171700"/>
                  </a:lnTo>
                  <a:lnTo>
                    <a:pt x="6837845" y="2222500"/>
                  </a:lnTo>
                  <a:lnTo>
                    <a:pt x="6831770" y="2273300"/>
                  </a:lnTo>
                  <a:lnTo>
                    <a:pt x="6825289" y="2311400"/>
                  </a:lnTo>
                  <a:lnTo>
                    <a:pt x="6818405" y="2362200"/>
                  </a:lnTo>
                  <a:lnTo>
                    <a:pt x="6811120" y="2413000"/>
                  </a:lnTo>
                  <a:lnTo>
                    <a:pt x="6803435" y="2451100"/>
                  </a:lnTo>
                  <a:lnTo>
                    <a:pt x="6795353" y="2501900"/>
                  </a:lnTo>
                  <a:lnTo>
                    <a:pt x="6786875" y="2552700"/>
                  </a:lnTo>
                  <a:lnTo>
                    <a:pt x="6778003" y="2590800"/>
                  </a:lnTo>
                  <a:lnTo>
                    <a:pt x="6768738" y="2641600"/>
                  </a:lnTo>
                  <a:lnTo>
                    <a:pt x="6759084" y="2679700"/>
                  </a:lnTo>
                  <a:lnTo>
                    <a:pt x="6749040" y="2730500"/>
                  </a:lnTo>
                  <a:lnTo>
                    <a:pt x="6738611" y="2781300"/>
                  </a:lnTo>
                  <a:lnTo>
                    <a:pt x="6727796" y="2819400"/>
                  </a:lnTo>
                  <a:lnTo>
                    <a:pt x="6716598" y="2870200"/>
                  </a:lnTo>
                  <a:lnTo>
                    <a:pt x="6705019" y="2908300"/>
                  </a:lnTo>
                  <a:lnTo>
                    <a:pt x="6693060" y="2959100"/>
                  </a:lnTo>
                  <a:lnTo>
                    <a:pt x="6680724" y="2997200"/>
                  </a:lnTo>
                  <a:lnTo>
                    <a:pt x="6668012" y="3048000"/>
                  </a:lnTo>
                  <a:lnTo>
                    <a:pt x="6654926" y="3086100"/>
                  </a:lnTo>
                  <a:lnTo>
                    <a:pt x="6641468" y="3136900"/>
                  </a:lnTo>
                  <a:lnTo>
                    <a:pt x="6627639" y="3175000"/>
                  </a:lnTo>
                  <a:lnTo>
                    <a:pt x="6613442" y="3225800"/>
                  </a:lnTo>
                  <a:lnTo>
                    <a:pt x="6598878" y="3263900"/>
                  </a:lnTo>
                  <a:lnTo>
                    <a:pt x="6583950" y="3302000"/>
                  </a:lnTo>
                  <a:lnTo>
                    <a:pt x="6568658" y="3352800"/>
                  </a:lnTo>
                  <a:lnTo>
                    <a:pt x="6553005" y="3390900"/>
                  </a:lnTo>
                  <a:lnTo>
                    <a:pt x="6536993" y="3441700"/>
                  </a:lnTo>
                  <a:lnTo>
                    <a:pt x="6520623" y="3479800"/>
                  </a:lnTo>
                  <a:lnTo>
                    <a:pt x="6503897" y="3517900"/>
                  </a:lnTo>
                  <a:lnTo>
                    <a:pt x="6486818" y="3568700"/>
                  </a:lnTo>
                  <a:lnTo>
                    <a:pt x="6469386" y="3606800"/>
                  </a:lnTo>
                  <a:lnTo>
                    <a:pt x="6451604" y="3644900"/>
                  </a:lnTo>
                  <a:lnTo>
                    <a:pt x="6433473" y="3695700"/>
                  </a:lnTo>
                  <a:lnTo>
                    <a:pt x="6414996" y="3733800"/>
                  </a:lnTo>
                  <a:lnTo>
                    <a:pt x="6396174" y="3771900"/>
                  </a:lnTo>
                  <a:lnTo>
                    <a:pt x="6377009" y="3810000"/>
                  </a:lnTo>
                  <a:lnTo>
                    <a:pt x="6357502" y="3860800"/>
                  </a:lnTo>
                  <a:lnTo>
                    <a:pt x="6337656" y="3898900"/>
                  </a:lnTo>
                  <a:lnTo>
                    <a:pt x="6317473" y="3937000"/>
                  </a:lnTo>
                  <a:lnTo>
                    <a:pt x="6296954" y="3975100"/>
                  </a:lnTo>
                  <a:lnTo>
                    <a:pt x="6276101" y="4013200"/>
                  </a:lnTo>
                  <a:lnTo>
                    <a:pt x="6254916" y="4064000"/>
                  </a:lnTo>
                  <a:lnTo>
                    <a:pt x="6233400" y="4102100"/>
                  </a:lnTo>
                  <a:lnTo>
                    <a:pt x="6211556" y="4140200"/>
                  </a:lnTo>
                  <a:lnTo>
                    <a:pt x="6189386" y="4178300"/>
                  </a:lnTo>
                  <a:lnTo>
                    <a:pt x="6166890" y="4216400"/>
                  </a:lnTo>
                  <a:lnTo>
                    <a:pt x="6144072" y="4254500"/>
                  </a:lnTo>
                  <a:lnTo>
                    <a:pt x="6120932" y="4292600"/>
                  </a:lnTo>
                  <a:lnTo>
                    <a:pt x="6097473" y="4330700"/>
                  </a:lnTo>
                  <a:lnTo>
                    <a:pt x="6073696" y="4368800"/>
                  </a:lnTo>
                  <a:lnTo>
                    <a:pt x="6049604" y="4406900"/>
                  </a:lnTo>
                  <a:lnTo>
                    <a:pt x="6025198" y="4445000"/>
                  </a:lnTo>
                  <a:lnTo>
                    <a:pt x="6000480" y="4483100"/>
                  </a:lnTo>
                  <a:lnTo>
                    <a:pt x="5975451" y="4521200"/>
                  </a:lnTo>
                  <a:lnTo>
                    <a:pt x="5950114" y="4559300"/>
                  </a:lnTo>
                  <a:lnTo>
                    <a:pt x="5924470" y="4597400"/>
                  </a:lnTo>
                  <a:lnTo>
                    <a:pt x="5898522" y="4635500"/>
                  </a:lnTo>
                  <a:lnTo>
                    <a:pt x="5872270" y="4673600"/>
                  </a:lnTo>
                  <a:lnTo>
                    <a:pt x="5845718" y="4711700"/>
                  </a:lnTo>
                  <a:lnTo>
                    <a:pt x="5818866" y="4749800"/>
                  </a:lnTo>
                  <a:lnTo>
                    <a:pt x="5791716" y="4775200"/>
                  </a:lnTo>
                  <a:lnTo>
                    <a:pt x="5764271" y="4813300"/>
                  </a:lnTo>
                  <a:lnTo>
                    <a:pt x="5736532" y="4851400"/>
                  </a:lnTo>
                  <a:lnTo>
                    <a:pt x="5708500" y="4889500"/>
                  </a:lnTo>
                  <a:lnTo>
                    <a:pt x="5680179" y="4927600"/>
                  </a:lnTo>
                  <a:lnTo>
                    <a:pt x="5651569" y="4953000"/>
                  </a:lnTo>
                  <a:lnTo>
                    <a:pt x="5622672" y="4991100"/>
                  </a:lnTo>
                  <a:lnTo>
                    <a:pt x="5593491" y="5029200"/>
                  </a:lnTo>
                  <a:lnTo>
                    <a:pt x="5564027" y="5054600"/>
                  </a:lnTo>
                  <a:lnTo>
                    <a:pt x="5534281" y="5092700"/>
                  </a:lnTo>
                  <a:lnTo>
                    <a:pt x="5504257" y="5130800"/>
                  </a:lnTo>
                  <a:lnTo>
                    <a:pt x="5473954" y="5156200"/>
                  </a:lnTo>
                  <a:lnTo>
                    <a:pt x="5443376" y="5194300"/>
                  </a:lnTo>
                  <a:lnTo>
                    <a:pt x="5412525" y="5232400"/>
                  </a:lnTo>
                  <a:lnTo>
                    <a:pt x="5381401" y="5257800"/>
                  </a:lnTo>
                  <a:lnTo>
                    <a:pt x="5350007" y="5295900"/>
                  </a:lnTo>
                  <a:lnTo>
                    <a:pt x="5318344" y="5321300"/>
                  </a:lnTo>
                  <a:lnTo>
                    <a:pt x="5286415" y="5359400"/>
                  </a:lnTo>
                  <a:lnTo>
                    <a:pt x="5254221" y="5384800"/>
                  </a:lnTo>
                  <a:lnTo>
                    <a:pt x="5221764" y="5422900"/>
                  </a:lnTo>
                  <a:lnTo>
                    <a:pt x="5156069" y="5473700"/>
                  </a:lnTo>
                  <a:lnTo>
                    <a:pt x="5122834" y="5511800"/>
                  </a:lnTo>
                  <a:lnTo>
                    <a:pt x="5055600" y="5562600"/>
                  </a:lnTo>
                  <a:lnTo>
                    <a:pt x="5021603" y="5600700"/>
                  </a:lnTo>
                  <a:lnTo>
                    <a:pt x="4952862" y="5651500"/>
                  </a:lnTo>
                  <a:lnTo>
                    <a:pt x="4918120" y="5689600"/>
                  </a:lnTo>
                  <a:lnTo>
                    <a:pt x="4776725" y="5791200"/>
                  </a:lnTo>
                  <a:lnTo>
                    <a:pt x="4740778" y="5829300"/>
                  </a:lnTo>
                  <a:lnTo>
                    <a:pt x="4668179" y="5880100"/>
                  </a:lnTo>
                  <a:lnTo>
                    <a:pt x="4520211" y="5981700"/>
                  </a:lnTo>
                  <a:lnTo>
                    <a:pt x="4368648" y="6083300"/>
                  </a:lnTo>
                  <a:lnTo>
                    <a:pt x="4330209" y="6096000"/>
                  </a:lnTo>
                  <a:lnTo>
                    <a:pt x="4174315" y="6197600"/>
                  </a:lnTo>
                  <a:lnTo>
                    <a:pt x="4134816" y="6210300"/>
                  </a:lnTo>
                  <a:lnTo>
                    <a:pt x="4015087" y="6286500"/>
                  </a:lnTo>
                  <a:lnTo>
                    <a:pt x="3974773" y="6299200"/>
                  </a:lnTo>
                  <a:lnTo>
                    <a:pt x="3934260" y="6324600"/>
                  </a:lnTo>
                  <a:lnTo>
                    <a:pt x="3893549" y="6337300"/>
                  </a:lnTo>
                  <a:lnTo>
                    <a:pt x="3852643" y="6362700"/>
                  </a:lnTo>
                  <a:lnTo>
                    <a:pt x="3811543" y="6375400"/>
                  </a:lnTo>
                  <a:lnTo>
                    <a:pt x="3770251" y="6400800"/>
                  </a:lnTo>
                  <a:lnTo>
                    <a:pt x="3728769" y="6413500"/>
                  </a:lnTo>
                  <a:lnTo>
                    <a:pt x="3687098" y="6438900"/>
                  </a:lnTo>
                  <a:lnTo>
                    <a:pt x="3645241" y="6451600"/>
                  </a:lnTo>
                  <a:lnTo>
                    <a:pt x="3603199" y="6477000"/>
                  </a:lnTo>
                  <a:lnTo>
                    <a:pt x="3518569" y="6502400"/>
                  </a:lnTo>
                  <a:lnTo>
                    <a:pt x="3475984" y="6527800"/>
                  </a:lnTo>
                  <a:lnTo>
                    <a:pt x="3390284" y="6553200"/>
                  </a:lnTo>
                  <a:lnTo>
                    <a:pt x="3347172" y="6578600"/>
                  </a:lnTo>
                  <a:lnTo>
                    <a:pt x="2680885" y="6769100"/>
                  </a:lnTo>
                  <a:lnTo>
                    <a:pt x="2817713" y="6769100"/>
                  </a:lnTo>
                  <a:lnTo>
                    <a:pt x="3261661" y="6642100"/>
                  </a:lnTo>
                  <a:lnTo>
                    <a:pt x="3305166" y="6616700"/>
                  </a:lnTo>
                  <a:lnTo>
                    <a:pt x="3434662" y="6578600"/>
                  </a:lnTo>
                  <a:lnTo>
                    <a:pt x="3477482" y="6553200"/>
                  </a:lnTo>
                  <a:lnTo>
                    <a:pt x="3562590" y="6527800"/>
                  </a:lnTo>
                  <a:lnTo>
                    <a:pt x="3604876" y="6502400"/>
                  </a:lnTo>
                  <a:lnTo>
                    <a:pt x="3688901" y="6477000"/>
                  </a:lnTo>
                  <a:lnTo>
                    <a:pt x="3730636" y="6451600"/>
                  </a:lnTo>
                  <a:lnTo>
                    <a:pt x="3772185" y="6438900"/>
                  </a:lnTo>
                  <a:lnTo>
                    <a:pt x="3813545" y="6413500"/>
                  </a:lnTo>
                  <a:lnTo>
                    <a:pt x="3854715" y="6400800"/>
                  </a:lnTo>
                  <a:lnTo>
                    <a:pt x="3936476" y="6350000"/>
                  </a:lnTo>
                  <a:lnTo>
                    <a:pt x="3977063" y="6337300"/>
                  </a:lnTo>
                  <a:lnTo>
                    <a:pt x="4017453" y="6311900"/>
                  </a:lnTo>
                  <a:lnTo>
                    <a:pt x="4057643" y="6299200"/>
                  </a:lnTo>
                  <a:lnTo>
                    <a:pt x="4176998" y="6223000"/>
                  </a:lnTo>
                  <a:lnTo>
                    <a:pt x="4216372" y="6210300"/>
                  </a:lnTo>
                  <a:lnTo>
                    <a:pt x="4410079" y="6083300"/>
                  </a:lnTo>
                  <a:lnTo>
                    <a:pt x="4448176" y="6070600"/>
                  </a:lnTo>
                  <a:lnTo>
                    <a:pt x="4598349" y="5969000"/>
                  </a:lnTo>
                  <a:lnTo>
                    <a:pt x="4672084" y="5918200"/>
                  </a:lnTo>
                  <a:lnTo>
                    <a:pt x="4708607" y="5880100"/>
                  </a:lnTo>
                  <a:lnTo>
                    <a:pt x="4852362" y="5778500"/>
                  </a:lnTo>
                  <a:lnTo>
                    <a:pt x="4887707" y="5753100"/>
                  </a:lnTo>
                  <a:lnTo>
                    <a:pt x="4922812" y="5715000"/>
                  </a:lnTo>
                  <a:lnTo>
                    <a:pt x="5026662" y="5638800"/>
                  </a:lnTo>
                  <a:lnTo>
                    <a:pt x="5060785" y="5600700"/>
                  </a:lnTo>
                  <a:lnTo>
                    <a:pt x="5128279" y="5549900"/>
                  </a:lnTo>
                  <a:lnTo>
                    <a:pt x="5161647" y="5511800"/>
                  </a:lnTo>
                  <a:lnTo>
                    <a:pt x="5194759" y="5486400"/>
                  </a:lnTo>
                  <a:lnTo>
                    <a:pt x="5227614" y="5448300"/>
                  </a:lnTo>
                  <a:lnTo>
                    <a:pt x="5292546" y="5397500"/>
                  </a:lnTo>
                  <a:lnTo>
                    <a:pt x="5324619" y="5359400"/>
                  </a:lnTo>
                  <a:lnTo>
                    <a:pt x="5356428" y="5334000"/>
                  </a:lnTo>
                  <a:lnTo>
                    <a:pt x="5387970" y="5295900"/>
                  </a:lnTo>
                  <a:lnTo>
                    <a:pt x="5419245" y="5270500"/>
                  </a:lnTo>
                  <a:lnTo>
                    <a:pt x="5450250" y="5232400"/>
                  </a:lnTo>
                  <a:lnTo>
                    <a:pt x="5480983" y="5194300"/>
                  </a:lnTo>
                  <a:lnTo>
                    <a:pt x="5511443" y="5168900"/>
                  </a:lnTo>
                  <a:lnTo>
                    <a:pt x="5541628" y="5130800"/>
                  </a:lnTo>
                  <a:lnTo>
                    <a:pt x="5571536" y="5092700"/>
                  </a:lnTo>
                  <a:lnTo>
                    <a:pt x="5601165" y="5067300"/>
                  </a:lnTo>
                  <a:lnTo>
                    <a:pt x="5630514" y="5029200"/>
                  </a:lnTo>
                  <a:lnTo>
                    <a:pt x="5659580" y="4991100"/>
                  </a:lnTo>
                  <a:lnTo>
                    <a:pt x="5688362" y="4965700"/>
                  </a:lnTo>
                  <a:lnTo>
                    <a:pt x="5716858" y="4927600"/>
                  </a:lnTo>
                  <a:lnTo>
                    <a:pt x="5745067" y="4889500"/>
                  </a:lnTo>
                  <a:lnTo>
                    <a:pt x="5772985" y="4851400"/>
                  </a:lnTo>
                  <a:lnTo>
                    <a:pt x="5800613" y="4826000"/>
                  </a:lnTo>
                  <a:lnTo>
                    <a:pt x="5827947" y="4787900"/>
                  </a:lnTo>
                  <a:lnTo>
                    <a:pt x="5854987" y="4749800"/>
                  </a:lnTo>
                  <a:lnTo>
                    <a:pt x="5881729" y="4711700"/>
                  </a:lnTo>
                  <a:lnTo>
                    <a:pt x="5908173" y="4673600"/>
                  </a:lnTo>
                  <a:lnTo>
                    <a:pt x="5934317" y="4635500"/>
                  </a:lnTo>
                  <a:lnTo>
                    <a:pt x="5960158" y="4597400"/>
                  </a:lnTo>
                  <a:lnTo>
                    <a:pt x="5985696" y="4559300"/>
                  </a:lnTo>
                  <a:lnTo>
                    <a:pt x="6010928" y="4533900"/>
                  </a:lnTo>
                  <a:lnTo>
                    <a:pt x="6035852" y="4495800"/>
                  </a:lnTo>
                  <a:lnTo>
                    <a:pt x="6060467" y="4457700"/>
                  </a:lnTo>
                  <a:lnTo>
                    <a:pt x="6084771" y="4419600"/>
                  </a:lnTo>
                  <a:lnTo>
                    <a:pt x="6108761" y="4381500"/>
                  </a:lnTo>
                  <a:lnTo>
                    <a:pt x="6132437" y="4343400"/>
                  </a:lnTo>
                  <a:lnTo>
                    <a:pt x="6155797" y="4292600"/>
                  </a:lnTo>
                  <a:lnTo>
                    <a:pt x="6178838" y="4254500"/>
                  </a:lnTo>
                  <a:lnTo>
                    <a:pt x="6201559" y="4216400"/>
                  </a:lnTo>
                  <a:lnTo>
                    <a:pt x="6223958" y="4178300"/>
                  </a:lnTo>
                  <a:lnTo>
                    <a:pt x="6246033" y="4140200"/>
                  </a:lnTo>
                  <a:lnTo>
                    <a:pt x="6267782" y="4102100"/>
                  </a:lnTo>
                  <a:lnTo>
                    <a:pt x="6289205" y="4064000"/>
                  </a:lnTo>
                  <a:lnTo>
                    <a:pt x="6310298" y="4025900"/>
                  </a:lnTo>
                  <a:lnTo>
                    <a:pt x="6331060" y="3975100"/>
                  </a:lnTo>
                  <a:lnTo>
                    <a:pt x="6351489" y="3937000"/>
                  </a:lnTo>
                  <a:lnTo>
                    <a:pt x="6371584" y="3898900"/>
                  </a:lnTo>
                  <a:lnTo>
                    <a:pt x="6391342" y="3860800"/>
                  </a:lnTo>
                  <a:lnTo>
                    <a:pt x="6410762" y="3822700"/>
                  </a:lnTo>
                  <a:lnTo>
                    <a:pt x="6429842" y="3771900"/>
                  </a:lnTo>
                  <a:lnTo>
                    <a:pt x="6448581" y="3733800"/>
                  </a:lnTo>
                  <a:lnTo>
                    <a:pt x="6466975" y="3695700"/>
                  </a:lnTo>
                  <a:lnTo>
                    <a:pt x="6485025" y="3657600"/>
                  </a:lnTo>
                  <a:lnTo>
                    <a:pt x="6502727" y="3606800"/>
                  </a:lnTo>
                  <a:lnTo>
                    <a:pt x="6520080" y="3568700"/>
                  </a:lnTo>
                  <a:lnTo>
                    <a:pt x="6537083" y="3530600"/>
                  </a:lnTo>
                  <a:lnTo>
                    <a:pt x="6553732" y="3479800"/>
                  </a:lnTo>
                  <a:lnTo>
                    <a:pt x="6570028" y="3441700"/>
                  </a:lnTo>
                  <a:lnTo>
                    <a:pt x="6585967" y="3390900"/>
                  </a:lnTo>
                  <a:lnTo>
                    <a:pt x="6601548" y="3352800"/>
                  </a:lnTo>
                  <a:lnTo>
                    <a:pt x="6616770" y="3314700"/>
                  </a:lnTo>
                  <a:lnTo>
                    <a:pt x="6631630" y="3263900"/>
                  </a:lnTo>
                  <a:lnTo>
                    <a:pt x="6646126" y="3225800"/>
                  </a:lnTo>
                  <a:lnTo>
                    <a:pt x="6660257" y="3175000"/>
                  </a:lnTo>
                  <a:lnTo>
                    <a:pt x="6674022" y="3136900"/>
                  </a:lnTo>
                  <a:lnTo>
                    <a:pt x="6687417" y="3086100"/>
                  </a:lnTo>
                  <a:lnTo>
                    <a:pt x="6700442" y="3048000"/>
                  </a:lnTo>
                  <a:lnTo>
                    <a:pt x="6713095" y="2997200"/>
                  </a:lnTo>
                  <a:lnTo>
                    <a:pt x="6725373" y="2959100"/>
                  </a:lnTo>
                  <a:lnTo>
                    <a:pt x="6737275" y="2908300"/>
                  </a:lnTo>
                  <a:lnTo>
                    <a:pt x="6748800" y="2870200"/>
                  </a:lnTo>
                  <a:lnTo>
                    <a:pt x="6759944" y="2819400"/>
                  </a:lnTo>
                  <a:lnTo>
                    <a:pt x="6770708" y="2781300"/>
                  </a:lnTo>
                  <a:lnTo>
                    <a:pt x="6781088" y="2730500"/>
                  </a:lnTo>
                  <a:lnTo>
                    <a:pt x="6791083" y="2679700"/>
                  </a:lnTo>
                  <a:lnTo>
                    <a:pt x="6800692" y="2641600"/>
                  </a:lnTo>
                  <a:lnTo>
                    <a:pt x="6809912" y="2590800"/>
                  </a:lnTo>
                  <a:lnTo>
                    <a:pt x="6818741" y="2552700"/>
                  </a:lnTo>
                  <a:lnTo>
                    <a:pt x="6827178" y="2501900"/>
                  </a:lnTo>
                  <a:lnTo>
                    <a:pt x="6835221" y="2451100"/>
                  </a:lnTo>
                  <a:lnTo>
                    <a:pt x="6842869" y="2413000"/>
                  </a:lnTo>
                  <a:lnTo>
                    <a:pt x="6850119" y="2362200"/>
                  </a:lnTo>
                  <a:lnTo>
                    <a:pt x="6856969" y="2311400"/>
                  </a:lnTo>
                  <a:lnTo>
                    <a:pt x="6863418" y="2273300"/>
                  </a:lnTo>
                  <a:lnTo>
                    <a:pt x="6869464" y="2222500"/>
                  </a:lnTo>
                  <a:lnTo>
                    <a:pt x="6875105" y="2171700"/>
                  </a:lnTo>
                  <a:lnTo>
                    <a:pt x="6880340" y="2133600"/>
                  </a:lnTo>
                  <a:lnTo>
                    <a:pt x="6885166" y="2082800"/>
                  </a:lnTo>
                  <a:lnTo>
                    <a:pt x="6889582" y="2032000"/>
                  </a:lnTo>
                  <a:lnTo>
                    <a:pt x="6893586" y="1981200"/>
                  </a:lnTo>
                  <a:lnTo>
                    <a:pt x="6897176" y="1943100"/>
                  </a:lnTo>
                  <a:lnTo>
                    <a:pt x="6900351" y="1892300"/>
                  </a:lnTo>
                  <a:lnTo>
                    <a:pt x="6903108" y="1841500"/>
                  </a:lnTo>
                  <a:lnTo>
                    <a:pt x="6905446" y="1790700"/>
                  </a:lnTo>
                  <a:lnTo>
                    <a:pt x="6907363" y="1752600"/>
                  </a:lnTo>
                  <a:lnTo>
                    <a:pt x="6908857" y="1701800"/>
                  </a:lnTo>
                  <a:lnTo>
                    <a:pt x="6909926" y="1651000"/>
                  </a:lnTo>
                  <a:lnTo>
                    <a:pt x="6910569" y="1600200"/>
                  </a:lnTo>
                  <a:lnTo>
                    <a:pt x="6910784" y="1549400"/>
                  </a:lnTo>
                  <a:lnTo>
                    <a:pt x="6910569" y="1511300"/>
                  </a:lnTo>
                  <a:lnTo>
                    <a:pt x="6909926" y="1460500"/>
                  </a:lnTo>
                  <a:lnTo>
                    <a:pt x="6908857" y="1409700"/>
                  </a:lnTo>
                  <a:lnTo>
                    <a:pt x="6907363" y="1358900"/>
                  </a:lnTo>
                  <a:lnTo>
                    <a:pt x="6905446" y="1308100"/>
                  </a:lnTo>
                  <a:lnTo>
                    <a:pt x="6903108" y="1270000"/>
                  </a:lnTo>
                  <a:lnTo>
                    <a:pt x="6900351" y="1219200"/>
                  </a:lnTo>
                  <a:lnTo>
                    <a:pt x="6897176" y="1168400"/>
                  </a:lnTo>
                  <a:lnTo>
                    <a:pt x="6893586" y="1117600"/>
                  </a:lnTo>
                  <a:lnTo>
                    <a:pt x="6889582" y="1079500"/>
                  </a:lnTo>
                  <a:lnTo>
                    <a:pt x="6885166" y="1028700"/>
                  </a:lnTo>
                  <a:lnTo>
                    <a:pt x="6880340" y="977900"/>
                  </a:lnTo>
                  <a:lnTo>
                    <a:pt x="6875105" y="927100"/>
                  </a:lnTo>
                  <a:lnTo>
                    <a:pt x="6869464" y="889000"/>
                  </a:lnTo>
                  <a:lnTo>
                    <a:pt x="6863418" y="838200"/>
                  </a:lnTo>
                  <a:lnTo>
                    <a:pt x="6856969" y="787400"/>
                  </a:lnTo>
                  <a:lnTo>
                    <a:pt x="6850119" y="749300"/>
                  </a:lnTo>
                  <a:lnTo>
                    <a:pt x="6842869" y="698500"/>
                  </a:lnTo>
                  <a:lnTo>
                    <a:pt x="6835221" y="647700"/>
                  </a:lnTo>
                  <a:lnTo>
                    <a:pt x="6827178" y="609600"/>
                  </a:lnTo>
                  <a:lnTo>
                    <a:pt x="6818741" y="558800"/>
                  </a:lnTo>
                  <a:lnTo>
                    <a:pt x="6809912" y="508000"/>
                  </a:lnTo>
                  <a:lnTo>
                    <a:pt x="6800692" y="469900"/>
                  </a:lnTo>
                  <a:lnTo>
                    <a:pt x="6791083" y="419100"/>
                  </a:lnTo>
                  <a:lnTo>
                    <a:pt x="6781088" y="381000"/>
                  </a:lnTo>
                  <a:lnTo>
                    <a:pt x="6770708" y="330200"/>
                  </a:lnTo>
                  <a:lnTo>
                    <a:pt x="6759944" y="292100"/>
                  </a:lnTo>
                  <a:lnTo>
                    <a:pt x="6748800" y="241300"/>
                  </a:lnTo>
                  <a:lnTo>
                    <a:pt x="6737275" y="190500"/>
                  </a:lnTo>
                  <a:lnTo>
                    <a:pt x="6725373" y="152400"/>
                  </a:lnTo>
                  <a:lnTo>
                    <a:pt x="6713095" y="101600"/>
                  </a:lnTo>
                  <a:lnTo>
                    <a:pt x="6700442" y="63500"/>
                  </a:lnTo>
                  <a:lnTo>
                    <a:pt x="6687417" y="12700"/>
                  </a:lnTo>
                  <a:lnTo>
                    <a:pt x="6682254" y="0"/>
                  </a:lnTo>
                  <a:close/>
                </a:path>
              </a:pathLst>
            </a:custGeom>
            <a:solidFill>
              <a:srgbClr val="F4F4F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869083" y="335068"/>
              <a:ext cx="537822" cy="2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559114" y="380721"/>
              <a:ext cx="3071644" cy="201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562256" y="629509"/>
              <a:ext cx="1356398" cy="150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99C86C4-69C0-2EF5-CC50-C03B2DFEC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6" y="1434948"/>
            <a:ext cx="9497211" cy="1921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2BF0DB-5B8E-25D5-FCD9-D0513C6EB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875" y="4017981"/>
            <a:ext cx="9942250" cy="21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182</Words>
  <Application>Microsoft Macintosh PowerPoint</Application>
  <PresentationFormat>와이드스크린</PresentationFormat>
  <Paragraphs>74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-apple-system</vt:lpstr>
      <vt:lpstr>나눔스퀘어</vt:lpstr>
      <vt:lpstr>맑은 고딕</vt:lpstr>
      <vt:lpstr>Apple SD Gothic Neo</vt:lpstr>
      <vt:lpstr>Meiryo</vt:lpstr>
      <vt:lpstr>Noto Sans KR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 경현</dc:creator>
  <cp:lastModifiedBy>남 경현</cp:lastModifiedBy>
  <cp:revision>2</cp:revision>
  <dcterms:created xsi:type="dcterms:W3CDTF">2023-11-02T17:08:44Z</dcterms:created>
  <dcterms:modified xsi:type="dcterms:W3CDTF">2023-11-03T09:41:58Z</dcterms:modified>
</cp:coreProperties>
</file>